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60" r:id="rId8"/>
    <p:sldId id="262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643050"/>
            <a:ext cx="6172200" cy="1643074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Формируем звуковой анализ и синтез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214818"/>
            <a:ext cx="6172200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 учитель-логопед: </a:t>
            </a:r>
            <a:br>
              <a:rPr lang="ru-RU" dirty="0" smtClean="0"/>
            </a:br>
            <a:r>
              <a:rPr lang="ru-RU" dirty="0" smtClean="0"/>
              <a:t>МАОУ СОШ № 67</a:t>
            </a:r>
            <a:br>
              <a:rPr lang="ru-RU" dirty="0" smtClean="0"/>
            </a:br>
            <a:r>
              <a:rPr lang="ru-RU" dirty="0" smtClean="0"/>
              <a:t>Юдина Наталья Владимировна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Поменяй в словах слоги местами и запиши новое слово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Рано_____</a:t>
            </a:r>
            <a:r>
              <a:rPr lang="ru-RU" dirty="0" smtClean="0"/>
              <a:t>                   </a:t>
            </a:r>
            <a:r>
              <a:rPr lang="ru-RU" dirty="0" err="1" smtClean="0"/>
              <a:t>банка______</a:t>
            </a:r>
            <a:endParaRPr lang="ru-RU" dirty="0" smtClean="0"/>
          </a:p>
          <a:p>
            <a:r>
              <a:rPr lang="ru-RU" dirty="0" err="1" smtClean="0"/>
              <a:t>Навес____</a:t>
            </a:r>
            <a:r>
              <a:rPr lang="ru-RU" dirty="0" smtClean="0"/>
              <a:t>                   </a:t>
            </a:r>
            <a:r>
              <a:rPr lang="ru-RU" dirty="0" err="1" smtClean="0"/>
              <a:t>ткани______</a:t>
            </a:r>
            <a:endParaRPr lang="ru-RU" dirty="0" smtClean="0"/>
          </a:p>
          <a:p>
            <a:r>
              <a:rPr lang="ru-RU" dirty="0" err="1" smtClean="0"/>
              <a:t>Насос____</a:t>
            </a:r>
            <a:r>
              <a:rPr lang="ru-RU" dirty="0" smtClean="0"/>
              <a:t>                   </a:t>
            </a:r>
            <a:r>
              <a:rPr lang="ru-RU" dirty="0" err="1" smtClean="0"/>
              <a:t>наши_______</a:t>
            </a:r>
            <a:endParaRPr lang="ru-RU" dirty="0" smtClean="0"/>
          </a:p>
          <a:p>
            <a:r>
              <a:rPr lang="ru-RU" dirty="0" err="1" smtClean="0"/>
              <a:t>Липа_____</a:t>
            </a:r>
            <a:r>
              <a:rPr lang="ru-RU" dirty="0" smtClean="0"/>
              <a:t>                   </a:t>
            </a:r>
            <a:r>
              <a:rPr lang="ru-RU" dirty="0" err="1" smtClean="0"/>
              <a:t>рады_______</a:t>
            </a:r>
            <a:endParaRPr lang="ru-RU" dirty="0" smtClean="0"/>
          </a:p>
          <a:p>
            <a:r>
              <a:rPr lang="ru-RU" dirty="0" err="1" smtClean="0"/>
              <a:t>Качай_____</a:t>
            </a:r>
            <a:r>
              <a:rPr lang="ru-RU" dirty="0" smtClean="0"/>
              <a:t>                  </a:t>
            </a:r>
            <a:r>
              <a:rPr lang="ru-RU" dirty="0" err="1" smtClean="0"/>
              <a:t>лыжи_______</a:t>
            </a:r>
            <a:endParaRPr lang="ru-RU" dirty="0"/>
          </a:p>
        </p:txBody>
      </p:sp>
      <p:pic>
        <p:nvPicPr>
          <p:cNvPr id="4" name="Picture 2" descr="C:\Users\Логопед\Desktop\png-transparent-school-child-school-education-teacher-student-lesson-cartoon-pla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357694"/>
            <a:ext cx="3143272" cy="2124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картинки о-а к презентации\698e589775b69638d76e0d1a7a90a72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500" dirty="0" smtClean="0"/>
              <a:t>Формирование звукового анализа и синтеза слова- это необходимое условие для полноценного обучения детей чтению и письму.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Самыми распространенными  ошибками у школьников является- искажение структуры слова и предложения: в перестановка букв, в пропуск согласных и при их стечении, в пропуск гласных, в добавления и перестановка слогов.</a:t>
            </a:r>
          </a:p>
          <a:p>
            <a:r>
              <a:rPr lang="ru-RU" dirty="0" smtClean="0"/>
              <a:t>Подобранные упражнения помогут  предупредить и преодолевать трудности в коррекции нарушений чтения и письма.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dirty="0" smtClean="0"/>
              <a:t>Произнеси название картинок. Определи, на какой звук начинается каждое слово. Под картинкой запиши соответствующую букву.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По первым буквам составь слово и запиши его:</a:t>
            </a:r>
          </a:p>
          <a:p>
            <a:r>
              <a:rPr lang="ru-RU" sz="2500" dirty="0" smtClean="0"/>
              <a:t>Сколько гласных букв в этом слове?</a:t>
            </a:r>
          </a:p>
          <a:p>
            <a:r>
              <a:rPr lang="ru-RU" sz="2500" dirty="0" smtClean="0"/>
              <a:t>Сколько слогов в слове?</a:t>
            </a:r>
            <a:endParaRPr lang="ru-RU" sz="2500" dirty="0"/>
          </a:p>
        </p:txBody>
      </p:sp>
      <p:pic>
        <p:nvPicPr>
          <p:cNvPr id="1026" name="Picture 2" descr="C:\Users\Логопед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286124"/>
            <a:ext cx="762000" cy="1247775"/>
          </a:xfrm>
          <a:prstGeom prst="rect">
            <a:avLst/>
          </a:prstGeom>
          <a:noFill/>
        </p:spPr>
      </p:pic>
      <p:pic>
        <p:nvPicPr>
          <p:cNvPr id="6" name="Picture 2" descr="C:\Users\Логопед\Desktop\1664904019_14-beolin-club-p-bolshaya-konfeta-risunok-vkontakte-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214686"/>
            <a:ext cx="1339231" cy="1328733"/>
          </a:xfrm>
          <a:prstGeom prst="rect">
            <a:avLst/>
          </a:prstGeom>
          <a:noFill/>
        </p:spPr>
      </p:pic>
      <p:pic>
        <p:nvPicPr>
          <p:cNvPr id="7" name="Picture 3" descr="C:\Users\Логопед\Desktop\hts07ejjcin1ubzxtwhqmh3tt9f35as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3286124"/>
            <a:ext cx="1262849" cy="1285884"/>
          </a:xfrm>
          <a:prstGeom prst="rect">
            <a:avLst/>
          </a:prstGeom>
          <a:noFill/>
        </p:spPr>
      </p:pic>
      <p:pic>
        <p:nvPicPr>
          <p:cNvPr id="8" name="Picture 2" descr="C:\Users\Логопед\Desktop\картинки о-а к презентации\1656551432_4-beolin-club-p-risunok-dlya-detei-luk-krasivo-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3214686"/>
            <a:ext cx="1787067" cy="1471609"/>
          </a:xfrm>
          <a:prstGeom prst="rect">
            <a:avLst/>
          </a:prstGeom>
          <a:noFill/>
        </p:spPr>
      </p:pic>
      <p:pic>
        <p:nvPicPr>
          <p:cNvPr id="9" name="Picture 3" descr="C:\Users\Логопед\Desktop\1537173623_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3286124"/>
            <a:ext cx="1409301" cy="1257295"/>
          </a:xfrm>
          <a:prstGeom prst="rect">
            <a:avLst/>
          </a:prstGeom>
          <a:noFill/>
        </p:spPr>
      </p:pic>
      <p:pic>
        <p:nvPicPr>
          <p:cNvPr id="10" name="Picture 2" descr="C:\Users\Логопед\Desktop\1571385428_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78" y="5286388"/>
            <a:ext cx="2571769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86742" cy="1511288"/>
          </a:xfrm>
        </p:spPr>
        <p:txBody>
          <a:bodyPr>
            <a:normAutofit fontScale="90000"/>
          </a:bodyPr>
          <a:lstStyle/>
          <a:p>
            <a:r>
              <a:rPr lang="ru-RU" sz="2500" dirty="0" smtClean="0"/>
              <a:t>Из данных слов выпиши 2-ю букву и из полученных букв составь слово. Запиши его. Подчеркни в этом слове гласные  красным цветом. Поставь ударение. Найди и выдели орфограмму.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Очки, мука, один,  мох.</a:t>
            </a:r>
          </a:p>
          <a:p>
            <a:r>
              <a:rPr lang="ru-RU" dirty="0" smtClean="0"/>
              <a:t>___     ____   ____   ____</a:t>
            </a:r>
          </a:p>
          <a:p>
            <a:r>
              <a:rPr lang="ru-RU" dirty="0" smtClean="0"/>
              <a:t>Уши, пила, Яша, окно, бал</a:t>
            </a:r>
          </a:p>
          <a:p>
            <a:r>
              <a:rPr lang="ru-RU" dirty="0" smtClean="0"/>
              <a:t>____   _____  _____ ____  _____</a:t>
            </a:r>
          </a:p>
          <a:p>
            <a:r>
              <a:rPr lang="ru-RU" dirty="0" smtClean="0"/>
              <a:t>Ящик, бак, ива, дело, ил, пью</a:t>
            </a:r>
          </a:p>
          <a:p>
            <a:r>
              <a:rPr lang="ru-RU" dirty="0" smtClean="0"/>
              <a:t>____   ____  _____  _____ _____ _____</a:t>
            </a:r>
            <a:endParaRPr lang="ru-RU" dirty="0"/>
          </a:p>
        </p:txBody>
      </p:sp>
      <p:pic>
        <p:nvPicPr>
          <p:cNvPr id="4" name="Picture 2" descr="C:\Users\Логопед\Desktop\94852813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857364"/>
            <a:ext cx="1842321" cy="1695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Произнеси название картинок. На какой звук оканчивается каждое слово? Запиши под картинкой соответствующую букву. Составь слово из полученных букв и запиши его.</a:t>
            </a:r>
            <a:endParaRPr lang="ru-RU" sz="2800" dirty="0"/>
          </a:p>
        </p:txBody>
      </p:sp>
      <p:pic>
        <p:nvPicPr>
          <p:cNvPr id="9" name="Picture 2" descr="C:\Users\Логопед\Desktop\1656551432_4-beolin-club-p-risunok-dlya-detei-luk-krasivo-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857364"/>
            <a:ext cx="1641764" cy="2071702"/>
          </a:xfrm>
          <a:prstGeom prst="rect">
            <a:avLst/>
          </a:prstGeom>
          <a:noFill/>
        </p:spPr>
      </p:pic>
      <p:pic>
        <p:nvPicPr>
          <p:cNvPr id="5" name="Picture 3" descr="C:\Users\Логопед\Desktop\krokod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785926"/>
            <a:ext cx="1905791" cy="2043113"/>
          </a:xfrm>
          <a:prstGeom prst="rect">
            <a:avLst/>
          </a:prstGeom>
          <a:noFill/>
        </p:spPr>
      </p:pic>
      <p:pic>
        <p:nvPicPr>
          <p:cNvPr id="7" name="Picture 3" descr="C:\Users\Логопед\Desktop\нос-етей-402348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071678"/>
            <a:ext cx="1143008" cy="1643074"/>
          </a:xfrm>
          <a:prstGeom prst="rect">
            <a:avLst/>
          </a:prstGeom>
          <a:noFill/>
        </p:spPr>
      </p:pic>
      <p:pic>
        <p:nvPicPr>
          <p:cNvPr id="2049" name="Picture 1" descr="C:\Users\Логопед\Desktop\jungle_1-3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1643050"/>
            <a:ext cx="1571636" cy="2047876"/>
          </a:xfrm>
          <a:prstGeom prst="rect">
            <a:avLst/>
          </a:prstGeom>
          <a:noFill/>
        </p:spPr>
      </p:pic>
      <p:pic>
        <p:nvPicPr>
          <p:cNvPr id="8" name="Picture 2" descr="C:\Users\Логопед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643446"/>
            <a:ext cx="2619375" cy="1743075"/>
          </a:xfrm>
          <a:prstGeom prst="rect">
            <a:avLst/>
          </a:prstGeom>
          <a:noFill/>
        </p:spPr>
      </p:pic>
      <p:pic>
        <p:nvPicPr>
          <p:cNvPr id="10" name="Picture 2" descr="C:\Users\Логопед\Desktop\images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2000240"/>
            <a:ext cx="1704975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Запиши данные слова в 3 столбика </a:t>
            </a:r>
            <a:br>
              <a:rPr lang="ru-RU" sz="2500" dirty="0" smtClean="0"/>
            </a:br>
            <a:r>
              <a:rPr lang="ru-RU" sz="2500" dirty="0" smtClean="0"/>
              <a:t>( по количеству гласных в словах)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Огурец, собака, суп, жук, врач, корова,  зуб, жизнь, лопата, тетрадь, мост, иней, самовар.</a:t>
            </a:r>
          </a:p>
          <a:p>
            <a:r>
              <a:rPr lang="ru-RU" dirty="0" smtClean="0"/>
              <a:t>1 гласный       2 гласных       3 гласных</a:t>
            </a:r>
          </a:p>
          <a:p>
            <a:r>
              <a:rPr lang="ru-RU" dirty="0" smtClean="0"/>
              <a:t>______              ________       _______</a:t>
            </a:r>
          </a:p>
          <a:p>
            <a:r>
              <a:rPr lang="ru-RU" dirty="0" smtClean="0"/>
              <a:t>Сколько слогов в этих словах? Запиши.</a:t>
            </a:r>
            <a:endParaRPr lang="ru-RU" dirty="0"/>
          </a:p>
        </p:txBody>
      </p:sp>
      <p:pic>
        <p:nvPicPr>
          <p:cNvPr id="4" name="Picture 2" descr="C:\Users\Логопед\Desktop\uhen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857760"/>
            <a:ext cx="1824277" cy="1409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Буквы перепутались. Составь из них слова и запиши. В скобках укажите количество слогов в слове.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С,А,О___________________ (          )</a:t>
            </a:r>
          </a:p>
          <a:p>
            <a:r>
              <a:rPr lang="ru-RU" dirty="0" smtClean="0"/>
              <a:t>О,Д,М___________________(        )</a:t>
            </a:r>
          </a:p>
          <a:p>
            <a:r>
              <a:rPr lang="ru-RU" dirty="0" smtClean="0"/>
              <a:t>М,А,Я___________________ (         )</a:t>
            </a:r>
          </a:p>
          <a:p>
            <a:r>
              <a:rPr lang="ru-RU" dirty="0" smtClean="0"/>
              <a:t>Н,О,К,О__________________(        )</a:t>
            </a:r>
          </a:p>
          <a:p>
            <a:r>
              <a:rPr lang="ru-RU" dirty="0" smtClean="0"/>
              <a:t>Е,С,Н,Г___________________(        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2" descr="C:\Users\Логопед\Desktop\a149ca4d2da6f4eca71102eb9b850b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071942"/>
            <a:ext cx="2733754" cy="2136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Составь и запиши новое слово из первых слогов данных слов.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Мама, шина, </a:t>
            </a:r>
            <a:r>
              <a:rPr lang="ru-RU" dirty="0" err="1" smtClean="0"/>
              <a:t>наряд-________________</a:t>
            </a:r>
            <a:endParaRPr lang="ru-RU" dirty="0" smtClean="0"/>
          </a:p>
          <a:p>
            <a:r>
              <a:rPr lang="ru-RU" dirty="0" smtClean="0"/>
              <a:t>Якорь, город, </a:t>
            </a:r>
            <a:r>
              <a:rPr lang="ru-RU" dirty="0" err="1" smtClean="0"/>
              <a:t>дача-________________</a:t>
            </a:r>
            <a:endParaRPr lang="ru-RU" dirty="0" smtClean="0"/>
          </a:p>
          <a:p>
            <a:r>
              <a:rPr lang="ru-RU" dirty="0" smtClean="0"/>
              <a:t>Сова, баня, </a:t>
            </a:r>
            <a:r>
              <a:rPr lang="ru-RU" dirty="0" err="1" smtClean="0"/>
              <a:t>карета-_________________</a:t>
            </a:r>
            <a:endParaRPr lang="ru-RU" dirty="0" smtClean="0"/>
          </a:p>
          <a:p>
            <a:r>
              <a:rPr lang="ru-RU" dirty="0" smtClean="0"/>
              <a:t>Кожа, роза, </a:t>
            </a:r>
            <a:r>
              <a:rPr lang="ru-RU" dirty="0" err="1" smtClean="0"/>
              <a:t>вата-__________________</a:t>
            </a:r>
            <a:endParaRPr lang="ru-RU" dirty="0" smtClean="0"/>
          </a:p>
          <a:p>
            <a:r>
              <a:rPr lang="ru-RU" dirty="0" smtClean="0"/>
              <a:t>Лицо, синица, </a:t>
            </a:r>
            <a:r>
              <a:rPr lang="ru-RU" dirty="0" err="1" smtClean="0"/>
              <a:t>цапля-________________</a:t>
            </a:r>
            <a:endParaRPr lang="ru-RU" dirty="0"/>
          </a:p>
        </p:txBody>
      </p:sp>
      <p:pic>
        <p:nvPicPr>
          <p:cNvPr id="4" name="Picture 2" descr="C:\Users\Логопед\Desktop\1647268011_2-kartinkin-net-p-kartinki-dlya-klass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429132"/>
            <a:ext cx="2428892" cy="1838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Вставь в слова пропущенные слоги; составь из этих слогов новое слово, запиши его и поставь ударение.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___зяйка</a:t>
            </a:r>
            <a:r>
              <a:rPr lang="ru-RU" dirty="0" smtClean="0"/>
              <a:t>, </a:t>
            </a:r>
            <a:r>
              <a:rPr lang="ru-RU" dirty="0" err="1" smtClean="0"/>
              <a:t>смо___дина</a:t>
            </a:r>
            <a:r>
              <a:rPr lang="ru-RU" dirty="0" smtClean="0"/>
              <a:t>, </a:t>
            </a:r>
            <a:r>
              <a:rPr lang="ru-RU" dirty="0" err="1" smtClean="0"/>
              <a:t>капю___ны</a:t>
            </a:r>
            <a:endParaRPr lang="ru-RU" dirty="0" smtClean="0"/>
          </a:p>
          <a:p>
            <a:r>
              <a:rPr lang="ru-RU" dirty="0" smtClean="0"/>
              <a:t>___________________________________</a:t>
            </a:r>
          </a:p>
          <a:p>
            <a:r>
              <a:rPr lang="ru-RU" dirty="0" err="1" smtClean="0"/>
              <a:t>Холод=___роз</a:t>
            </a:r>
            <a:r>
              <a:rPr lang="ru-RU" dirty="0" smtClean="0"/>
              <a:t>,   </a:t>
            </a:r>
            <a:r>
              <a:rPr lang="ru-RU" dirty="0" err="1" smtClean="0"/>
              <a:t>лентяй=____дырь</a:t>
            </a:r>
            <a:endParaRPr lang="ru-RU" dirty="0"/>
          </a:p>
        </p:txBody>
      </p:sp>
      <p:pic>
        <p:nvPicPr>
          <p:cNvPr id="1026" name="Picture 2" descr="C:\Users\Логопед\Desktop\1619280348_5-phonoteka_org-p-deti-fon-klass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00438"/>
            <a:ext cx="6000792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407</Words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Формируем звуковой анализ и синтез слова</vt:lpstr>
      <vt:lpstr>Формирование звукового анализа и синтеза слова- это необходимое условие для полноценного обучения детей чтению и письму.</vt:lpstr>
      <vt:lpstr>Произнеси название картинок. Определи, на какой звук начинается каждое слово. Под картинкой запиши соответствующую букву.</vt:lpstr>
      <vt:lpstr>Из данных слов выпиши 2-ю букву и из полученных букв составь слово. Запиши его. Подчеркни в этом слове гласные  красным цветом. Поставь ударение. Найди и выдели орфограмму.</vt:lpstr>
      <vt:lpstr>Произнеси название картинок. На какой звук оканчивается каждое слово? Запиши под картинкой соответствующую букву. Составь слово из полученных букв и запиши его.</vt:lpstr>
      <vt:lpstr>Запиши данные слова в 3 столбика  ( по количеству гласных в словах)</vt:lpstr>
      <vt:lpstr>Буквы перепутались. Составь из них слова и запиши. В скобках укажите количество слогов в слове.</vt:lpstr>
      <vt:lpstr>Составь и запиши новое слово из первых слогов данных слов.</vt:lpstr>
      <vt:lpstr>Вставь в слова пропущенные слоги; составь из этих слогов новое слово, запиши его и поставь ударение.</vt:lpstr>
      <vt:lpstr>Поменяй в словах слоги местами и запиши новое слово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Логопед</dc:creator>
  <cp:lastModifiedBy>Логопед</cp:lastModifiedBy>
  <cp:revision>35</cp:revision>
  <dcterms:created xsi:type="dcterms:W3CDTF">2023-03-31T05:10:52Z</dcterms:created>
  <dcterms:modified xsi:type="dcterms:W3CDTF">2023-04-07T04:20:41Z</dcterms:modified>
</cp:coreProperties>
</file>