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Выполнила: Юдина Н.В., учитель-логопед, МАОУ СОШ №67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sz="6000" dirty="0" smtClean="0"/>
              <a:t>Работаем над словарём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500" dirty="0" smtClean="0"/>
              <a:t>Основная задача логопедического воздействия на детей с нарушением речи- научить их связно и последовательно, грамматически и фонетически правильно излагать свои мысли.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300" dirty="0" smtClean="0"/>
              <a:t>Это имеет важное значение для обучения в школе, общения со взрослыми и детьми, формирования личностных качеств.</a:t>
            </a:r>
          </a:p>
          <a:p>
            <a:r>
              <a:rPr lang="ru-RU" sz="2300" dirty="0" smtClean="0"/>
              <a:t>Бытовой словарь детей в количественном отношении значительно беднее, чем у  их сверстников с нормальной речью. Устранение ошибок в речи возможно при помощи специальных упражнений, родители самостоятельно могут заниматься с ребёнком. Одним из необходимых условий дальнейшего развития ребёнка является создание мотивации и общения, формирования стремлений рассказать о себе, о своих наблюдениях. Важно создавать благоприятное речевое окружение, хороший эмоциональный настрой. Словарные упражнения играют большую роль для активации умственной и речевой деятельности ребёнка.</a:t>
            </a:r>
            <a:endParaRPr lang="ru-RU" sz="23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Прочитай вслух вопросы и подчеркни правильный ответ.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/>
              <a:t>Что это?                   К чему относится?    Где находится?  Какой он?</a:t>
            </a:r>
          </a:p>
          <a:p>
            <a:pPr>
              <a:buNone/>
            </a:pPr>
            <a:r>
              <a:rPr lang="ru-RU" sz="2000" dirty="0" smtClean="0"/>
              <a:t>     автобус                     к посуде                      на дереве             овощной</a:t>
            </a:r>
          </a:p>
          <a:p>
            <a:pPr>
              <a:buNone/>
            </a:pPr>
            <a:r>
              <a:rPr lang="ru-RU" sz="2000" dirty="0" smtClean="0"/>
              <a:t>     вертолёт                   к животным              во дворе               пассажирский</a:t>
            </a:r>
          </a:p>
          <a:p>
            <a:pPr>
              <a:buNone/>
            </a:pPr>
            <a:r>
              <a:rPr lang="ru-RU" sz="2000" dirty="0" smtClean="0"/>
              <a:t>     автомобиль             к транспорту            в квартире           сахарный</a:t>
            </a:r>
          </a:p>
          <a:p>
            <a:pPr>
              <a:buNone/>
            </a:pPr>
            <a:r>
              <a:rPr lang="ru-RU" sz="2000" dirty="0" smtClean="0"/>
              <a:t>      самолёт                    к растениям             на аэродроме      солнечный</a:t>
            </a:r>
          </a:p>
          <a:p>
            <a:pPr>
              <a:buNone/>
            </a:pPr>
            <a:r>
              <a:rPr lang="ru-RU" sz="2000" b="1" dirty="0" smtClean="0"/>
              <a:t>    Кто им управляет?    Что у него есть?     Что делает?</a:t>
            </a:r>
          </a:p>
          <a:p>
            <a:r>
              <a:rPr lang="ru-RU" sz="2000" dirty="0" smtClean="0"/>
              <a:t>шофёр                            листья                  плавает</a:t>
            </a:r>
          </a:p>
          <a:p>
            <a:r>
              <a:rPr lang="ru-RU" sz="2000" dirty="0" smtClean="0"/>
              <a:t>лётчик                             весло                   летает</a:t>
            </a:r>
          </a:p>
          <a:p>
            <a:r>
              <a:rPr lang="ru-RU" sz="2000" dirty="0" smtClean="0"/>
              <a:t>почтальон                     паруса                 ходит</a:t>
            </a:r>
          </a:p>
          <a:p>
            <a:r>
              <a:rPr lang="ru-RU" sz="2000" dirty="0" smtClean="0"/>
              <a:t>тракторист                    крылья                ползает</a:t>
            </a:r>
          </a:p>
          <a:p>
            <a:endParaRPr lang="ru-RU" dirty="0"/>
          </a:p>
        </p:txBody>
      </p:sp>
      <p:pic>
        <p:nvPicPr>
          <p:cNvPr id="4" name="Picture 2" descr="C:\Users\Логопед\Desktop\1590132427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3857628"/>
            <a:ext cx="2476659" cy="1500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Прочитай вслух вопросы и подчеркни правильный ответ.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Что это?     На чём растёт? К чему относится?      Какой формы?</a:t>
            </a:r>
          </a:p>
          <a:p>
            <a:pPr>
              <a:buNone/>
            </a:pPr>
            <a:r>
              <a:rPr lang="ru-RU" sz="2000" dirty="0" smtClean="0"/>
              <a:t>    вишня         на дереве           к овощам                        куб</a:t>
            </a:r>
          </a:p>
          <a:p>
            <a:pPr>
              <a:buNone/>
            </a:pPr>
            <a:r>
              <a:rPr lang="ru-RU" sz="2000" dirty="0" smtClean="0"/>
              <a:t>    помидор     на яблоне           к фруктам                      шар</a:t>
            </a:r>
          </a:p>
          <a:p>
            <a:pPr>
              <a:buNone/>
            </a:pPr>
            <a:r>
              <a:rPr lang="ru-RU" sz="2000" dirty="0" smtClean="0"/>
              <a:t>    яблоко         на берёзе            к ягодам                        пирамида</a:t>
            </a:r>
          </a:p>
          <a:p>
            <a:pPr>
              <a:buNone/>
            </a:pPr>
            <a:r>
              <a:rPr lang="ru-RU" sz="2000" dirty="0" smtClean="0"/>
              <a:t>    апельсин     на каштане         к цветам                        конус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Какого цвета?    Какой на вкус?     Что из него готовят?</a:t>
            </a:r>
          </a:p>
          <a:p>
            <a:pPr>
              <a:buNone/>
            </a:pPr>
            <a:r>
              <a:rPr lang="ru-RU" sz="2000" dirty="0" smtClean="0"/>
              <a:t>чёрный                    солёный                         хлеб</a:t>
            </a:r>
          </a:p>
          <a:p>
            <a:pPr>
              <a:buNone/>
            </a:pPr>
            <a:r>
              <a:rPr lang="ru-RU" sz="2000" dirty="0" smtClean="0"/>
              <a:t>зелёный                  сладкий                          повидло</a:t>
            </a:r>
          </a:p>
          <a:p>
            <a:pPr>
              <a:buNone/>
            </a:pPr>
            <a:r>
              <a:rPr lang="ru-RU" sz="2000" dirty="0" smtClean="0"/>
              <a:t>красный                  горький                           сок</a:t>
            </a:r>
          </a:p>
          <a:p>
            <a:pPr>
              <a:buNone/>
            </a:pPr>
            <a:r>
              <a:rPr lang="ru-RU" sz="2000" dirty="0" smtClean="0"/>
              <a:t>синий                       кислый                           компот</a:t>
            </a:r>
          </a:p>
          <a:p>
            <a:endParaRPr lang="ru-RU" dirty="0"/>
          </a:p>
        </p:txBody>
      </p:sp>
      <p:pic>
        <p:nvPicPr>
          <p:cNvPr id="4" name="Picture 2" descr="C:\Users\Логопед\Desktop\app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4071942"/>
            <a:ext cx="1565999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Прочитай вслух вопросы и подчеркни правильный ответ.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900" b="1" dirty="0" smtClean="0"/>
              <a:t>Что это?         Где растёт?        К чему относится?      Какой формы?</a:t>
            </a:r>
          </a:p>
          <a:p>
            <a:pPr>
              <a:buNone/>
            </a:pPr>
            <a:r>
              <a:rPr lang="ru-RU" sz="2900" dirty="0" smtClean="0"/>
              <a:t>   огурец            на дереве          к овощам                      круглая</a:t>
            </a:r>
          </a:p>
          <a:p>
            <a:pPr>
              <a:buNone/>
            </a:pPr>
            <a:r>
              <a:rPr lang="ru-RU" sz="2900" dirty="0" smtClean="0"/>
              <a:t>   помидор        на грядке           к фруктам                    квадратная</a:t>
            </a:r>
          </a:p>
          <a:p>
            <a:pPr>
              <a:buNone/>
            </a:pPr>
            <a:r>
              <a:rPr lang="ru-RU" sz="2900" dirty="0" smtClean="0"/>
              <a:t>   свекла            в теплице           к ягодам                       овальная</a:t>
            </a:r>
          </a:p>
          <a:p>
            <a:pPr>
              <a:buNone/>
            </a:pPr>
            <a:r>
              <a:rPr lang="ru-RU" sz="2900" dirty="0" smtClean="0"/>
              <a:t>   капуста           на кусте             к цветам                        треугольная</a:t>
            </a:r>
          </a:p>
          <a:p>
            <a:pPr>
              <a:buNone/>
            </a:pPr>
            <a:endParaRPr lang="ru-RU" sz="2900" b="1" dirty="0" smtClean="0"/>
          </a:p>
          <a:p>
            <a:pPr>
              <a:buNone/>
            </a:pPr>
            <a:r>
              <a:rPr lang="ru-RU" sz="2900" b="1" dirty="0" smtClean="0"/>
              <a:t>Какого цвета?    Какая загадка относится?   Что из него готовят?</a:t>
            </a:r>
          </a:p>
          <a:p>
            <a:pPr>
              <a:buNone/>
            </a:pPr>
            <a:r>
              <a:rPr lang="ru-RU" sz="2900" dirty="0" smtClean="0"/>
              <a:t>чёрный                  Сто одежек,                                 конфеты</a:t>
            </a:r>
          </a:p>
          <a:p>
            <a:pPr>
              <a:buNone/>
            </a:pPr>
            <a:r>
              <a:rPr lang="ru-RU" sz="2900" dirty="0" smtClean="0"/>
              <a:t>зелёный                И все без застёжек,                 салат</a:t>
            </a:r>
          </a:p>
          <a:p>
            <a:pPr>
              <a:buNone/>
            </a:pPr>
            <a:r>
              <a:rPr lang="ru-RU" sz="2900" dirty="0" smtClean="0"/>
              <a:t>белый                    Без окон без дверей,               варенье</a:t>
            </a:r>
          </a:p>
          <a:p>
            <a:pPr>
              <a:buNone/>
            </a:pPr>
            <a:r>
              <a:rPr lang="ru-RU" sz="2900" dirty="0" smtClean="0"/>
              <a:t>синий                     Полна горница людей.           компот                                                                      </a:t>
            </a:r>
          </a:p>
          <a:p>
            <a:endParaRPr lang="ru-RU" dirty="0"/>
          </a:p>
        </p:txBody>
      </p:sp>
      <p:pic>
        <p:nvPicPr>
          <p:cNvPr id="4" name="Picture 2" descr="C:\Users\Логопед\Desktop\1640374283_1-abrakadabra-fun-p-ogurets-na-prozrachnom-fon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5143512"/>
            <a:ext cx="2087931" cy="9715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Прочитай вслух вопросы и подчеркни правильный ответ.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300" b="1" dirty="0" smtClean="0"/>
              <a:t>Что это?      Где живёт?   К чему относится?  Как голос подаёт?</a:t>
            </a:r>
          </a:p>
          <a:p>
            <a:pPr>
              <a:buNone/>
            </a:pPr>
            <a:r>
              <a:rPr lang="ru-RU" sz="2300" dirty="0" smtClean="0"/>
              <a:t>ворона           в берлоге            к рыбам                     кукарекает</a:t>
            </a:r>
          </a:p>
          <a:p>
            <a:pPr>
              <a:buNone/>
            </a:pPr>
            <a:r>
              <a:rPr lang="ru-RU" sz="2300" dirty="0" smtClean="0"/>
              <a:t>сорока            в гнезде              к птицам                    </a:t>
            </a:r>
            <a:r>
              <a:rPr lang="ru-RU" sz="2300" dirty="0" err="1" smtClean="0"/>
              <a:t>мурлыкает</a:t>
            </a:r>
            <a:endParaRPr lang="ru-RU" sz="2300" dirty="0" smtClean="0"/>
          </a:p>
          <a:p>
            <a:pPr>
              <a:buNone/>
            </a:pPr>
            <a:r>
              <a:rPr lang="ru-RU" sz="2300" dirty="0" smtClean="0"/>
              <a:t>попугай          в норе                 к насекомым             крякает</a:t>
            </a:r>
          </a:p>
          <a:p>
            <a:pPr>
              <a:buNone/>
            </a:pPr>
            <a:r>
              <a:rPr lang="ru-RU" sz="2300" dirty="0" smtClean="0"/>
              <a:t>воробей         в улье                  к зверям                    </a:t>
            </a:r>
            <a:r>
              <a:rPr lang="ru-RU" sz="2300" dirty="0" smtClean="0"/>
              <a:t> чирикает</a:t>
            </a:r>
            <a:endParaRPr lang="ru-RU" sz="2300" dirty="0" smtClean="0"/>
          </a:p>
          <a:p>
            <a:pPr>
              <a:buNone/>
            </a:pPr>
            <a:r>
              <a:rPr lang="ru-RU" sz="2300" b="1" dirty="0" smtClean="0"/>
              <a:t>Какого цвета?    Какой он?        Что делает?  </a:t>
            </a:r>
          </a:p>
          <a:p>
            <a:pPr>
              <a:buNone/>
            </a:pPr>
            <a:r>
              <a:rPr lang="ru-RU" sz="2300" dirty="0" smtClean="0"/>
              <a:t>серый                   домашний             ползает                                              </a:t>
            </a:r>
          </a:p>
          <a:p>
            <a:pPr>
              <a:buNone/>
            </a:pPr>
            <a:r>
              <a:rPr lang="ru-RU" sz="2300" dirty="0" smtClean="0"/>
              <a:t>зелёный               дикий                     летает</a:t>
            </a:r>
          </a:p>
          <a:p>
            <a:pPr>
              <a:buNone/>
            </a:pPr>
            <a:r>
              <a:rPr lang="ru-RU" sz="2300" dirty="0" smtClean="0"/>
              <a:t>белый                   перелётный          плавает</a:t>
            </a:r>
          </a:p>
          <a:p>
            <a:pPr>
              <a:buNone/>
            </a:pPr>
            <a:r>
              <a:rPr lang="ru-RU" sz="2300" dirty="0" smtClean="0"/>
              <a:t>синий                    неперелётный      ходит</a:t>
            </a:r>
            <a:endParaRPr lang="ru-RU" sz="2300" dirty="0"/>
          </a:p>
        </p:txBody>
      </p:sp>
      <p:pic>
        <p:nvPicPr>
          <p:cNvPr id="4" name="Picture 2" descr="C:\Users\Логопед\Desktop\istockphoto-488561067-170667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4214818"/>
            <a:ext cx="1565912" cy="142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Прочитай вслух вопросы и подчеркни правильный ответ.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300" b="1" dirty="0" smtClean="0"/>
              <a:t>Что это?   Где живёт?  На что похожа? Что у неё? </a:t>
            </a:r>
          </a:p>
          <a:p>
            <a:pPr>
              <a:buNone/>
            </a:pPr>
            <a:r>
              <a:rPr lang="ru-RU" sz="2300" dirty="0" smtClean="0"/>
              <a:t>кузнечик     на поляне     на цветок          крылья  </a:t>
            </a:r>
          </a:p>
          <a:p>
            <a:pPr>
              <a:buNone/>
            </a:pPr>
            <a:r>
              <a:rPr lang="ru-RU" sz="2300" dirty="0" smtClean="0"/>
              <a:t>стрекоза      в норе           на крокодила   перья</a:t>
            </a:r>
          </a:p>
          <a:p>
            <a:pPr>
              <a:buNone/>
            </a:pPr>
            <a:r>
              <a:rPr lang="ru-RU" sz="2300" dirty="0" smtClean="0"/>
              <a:t>бабочка       в улье            на дерево          хвост</a:t>
            </a:r>
          </a:p>
          <a:p>
            <a:pPr>
              <a:buNone/>
            </a:pPr>
            <a:r>
              <a:rPr lang="ru-RU" sz="2300" dirty="0" smtClean="0"/>
              <a:t>ящерица     в гнезде        на человека      пальцы</a:t>
            </a:r>
          </a:p>
          <a:p>
            <a:pPr>
              <a:buNone/>
            </a:pPr>
            <a:r>
              <a:rPr lang="ru-RU" sz="2300" b="1" dirty="0" smtClean="0"/>
              <a:t>К чему относится? Чем питается?        Что делает?  </a:t>
            </a:r>
          </a:p>
          <a:p>
            <a:pPr>
              <a:buNone/>
            </a:pPr>
            <a:r>
              <a:rPr lang="ru-RU" sz="2300" dirty="0" smtClean="0"/>
              <a:t>к животным              орехами                 ползает                                              </a:t>
            </a:r>
          </a:p>
          <a:p>
            <a:pPr>
              <a:buNone/>
            </a:pPr>
            <a:r>
              <a:rPr lang="ru-RU" sz="2300" dirty="0" smtClean="0"/>
              <a:t>к растениям              молоком                 летает</a:t>
            </a:r>
          </a:p>
          <a:p>
            <a:pPr>
              <a:buNone/>
            </a:pPr>
            <a:r>
              <a:rPr lang="ru-RU" sz="2300" dirty="0" smtClean="0"/>
              <a:t>к транспорту             нектаром                прыгает</a:t>
            </a:r>
          </a:p>
          <a:p>
            <a:pPr>
              <a:buNone/>
            </a:pPr>
            <a:r>
              <a:rPr lang="ru-RU" sz="2300" dirty="0" smtClean="0"/>
              <a:t>к насекомым             кокосами                ходит</a:t>
            </a:r>
          </a:p>
          <a:p>
            <a:endParaRPr lang="ru-RU" dirty="0"/>
          </a:p>
        </p:txBody>
      </p:sp>
      <p:pic>
        <p:nvPicPr>
          <p:cNvPr id="4" name="Picture 2" descr="C:\Users\Логопед\Desktop\1646167231_1-kartinkin-net-p-babochki-kartinki-risunki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4572008"/>
            <a:ext cx="1428760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огопед\Desktop\картинки о-а к презентации\0015-015-Spasibo-za-vnimanie-640x4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195</TotalTime>
  <Words>510</Words>
  <PresentationFormat>Экран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Модульная</vt:lpstr>
      <vt:lpstr>Выполнила: Юдина Н.В., учитель-логопед, МАОУ СОШ №67</vt:lpstr>
      <vt:lpstr>Основная задача логопедического воздействия на детей с нарушением речи- научить их связно и последовательно, грамматически и фонетически правильно излагать свои мысли.</vt:lpstr>
      <vt:lpstr>Прочитай вслух вопросы и подчеркни правильный ответ.</vt:lpstr>
      <vt:lpstr>Прочитай вслух вопросы и подчеркни правильный ответ.</vt:lpstr>
      <vt:lpstr>Прочитай вслух вопросы и подчеркни правильный ответ.</vt:lpstr>
      <vt:lpstr>Прочитай вслух вопросы и подчеркни правильный ответ.</vt:lpstr>
      <vt:lpstr>Прочитай вслух вопросы и подчеркни правильный ответ.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Логопед</dc:creator>
  <cp:lastModifiedBy>Логопед</cp:lastModifiedBy>
  <cp:revision>28</cp:revision>
  <dcterms:created xsi:type="dcterms:W3CDTF">2023-05-10T07:23:40Z</dcterms:created>
  <dcterms:modified xsi:type="dcterms:W3CDTF">2023-05-16T07:02:05Z</dcterms:modified>
</cp:coreProperties>
</file>