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BB224-79FF-4E2A-8063-5FBF3D5272B8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93F6E-2A8C-48B3-A8EF-12BDC5A6A4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93F6E-2A8C-48B3-A8EF-12BDC5A6A47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1B58-9F43-419F-A00D-CD1606060E3C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1A5A-A7BB-4E71-9079-0505373C6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1B58-9F43-419F-A00D-CD1606060E3C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1A5A-A7BB-4E71-9079-0505373C6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1B58-9F43-419F-A00D-CD1606060E3C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1A5A-A7BB-4E71-9079-0505373C6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1B58-9F43-419F-A00D-CD1606060E3C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1A5A-A7BB-4E71-9079-0505373C6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1B58-9F43-419F-A00D-CD1606060E3C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1A5A-A7BB-4E71-9079-0505373C6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1B58-9F43-419F-A00D-CD1606060E3C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1A5A-A7BB-4E71-9079-0505373C6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1B58-9F43-419F-A00D-CD1606060E3C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1A5A-A7BB-4E71-9079-0505373C6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1B58-9F43-419F-A00D-CD1606060E3C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1A5A-A7BB-4E71-9079-0505373C6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1B58-9F43-419F-A00D-CD1606060E3C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1A5A-A7BB-4E71-9079-0505373C6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1B58-9F43-419F-A00D-CD1606060E3C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1A5A-A7BB-4E71-9079-0505373C6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1B58-9F43-419F-A00D-CD1606060E3C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1A5A-A7BB-4E71-9079-0505373C6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71B58-9F43-419F-A00D-CD1606060E3C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01A5A-A7BB-4E71-9079-0505373C6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1\Рабочий стол\67676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85784" y="0"/>
            <a:ext cx="9644130" cy="1500175"/>
          </a:xfrm>
        </p:spPr>
        <p:txBody>
          <a:bodyPr>
            <a:normAutofit fontScale="90000"/>
          </a:bodyPr>
          <a:lstStyle/>
          <a:p>
            <a:br>
              <a:rPr lang="ru-RU" sz="3100" b="1" dirty="0">
                <a:latin typeface="Bookman Old Style" pitchFamily="18" charset="0"/>
              </a:rPr>
            </a:br>
            <a:br>
              <a:rPr lang="ru-RU" sz="3100" b="1" dirty="0">
                <a:latin typeface="Bookman Old Style" pitchFamily="18" charset="0"/>
              </a:rPr>
            </a:br>
            <a:r>
              <a:rPr lang="ru-RU" sz="2700" b="1" dirty="0">
                <a:latin typeface="Bookman Old Style" pitchFamily="18" charset="0"/>
              </a:rPr>
              <a:t>Уважаемые ребята, педагоги, родители!</a:t>
            </a:r>
            <a:br>
              <a:rPr lang="ru-RU" sz="2700" b="1" dirty="0">
                <a:latin typeface="Bookman Old Style" pitchFamily="18" charset="0"/>
              </a:rPr>
            </a:br>
            <a:r>
              <a:rPr lang="ru-RU" sz="2700" b="1" dirty="0">
                <a:latin typeface="Bookman Old Style" pitchFamily="18" charset="0"/>
              </a:rPr>
              <a:t>Приглашаем Вас 01.09.2023 года на торжественные мероприятия, посвященные Дню Знаний!</a:t>
            </a:r>
            <a:br>
              <a:rPr lang="ru-RU" b="1" dirty="0">
                <a:latin typeface="Bookman Old Style" pitchFamily="18" charset="0"/>
              </a:rPr>
            </a:br>
            <a:endParaRPr lang="ru-RU" b="1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357298"/>
            <a:ext cx="6616824" cy="4365104"/>
          </a:xfrm>
        </p:spPr>
        <p:txBody>
          <a:bodyPr>
            <a:normAutofit/>
          </a:bodyPr>
          <a:lstStyle/>
          <a:p>
            <a:endParaRPr lang="ru-RU" sz="2000" b="1" dirty="0">
              <a:solidFill>
                <a:schemeClr val="tx1"/>
              </a:solidFill>
              <a:latin typeface="Bookman Old Style" pitchFamily="18" charset="0"/>
            </a:endParaRPr>
          </a:p>
          <a:p>
            <a:r>
              <a:rPr lang="ru-RU" sz="2000" b="1" dirty="0">
                <a:solidFill>
                  <a:schemeClr val="tx1"/>
                </a:solidFill>
                <a:latin typeface="Bookman Old Style" pitchFamily="18" charset="0"/>
              </a:rPr>
              <a:t>График проведения линеек и классных часов в МАОУ СОШ №67 города Тюмени </a:t>
            </a:r>
          </a:p>
          <a:p>
            <a:r>
              <a:rPr lang="ru-RU" sz="2000" b="1" dirty="0">
                <a:solidFill>
                  <a:schemeClr val="tx1"/>
                </a:solidFill>
                <a:latin typeface="Bookman Old Style" pitchFamily="18" charset="0"/>
              </a:rPr>
              <a:t>(корпус 1, Домостроителей, 2а)</a:t>
            </a:r>
          </a:p>
          <a:p>
            <a:endParaRPr lang="ru-RU" sz="2000" b="1" dirty="0">
              <a:latin typeface="Bookman Old Style" pitchFamily="18" charset="0"/>
            </a:endParaRPr>
          </a:p>
          <a:p>
            <a:endParaRPr lang="ru-RU" sz="2000" b="1" dirty="0">
              <a:latin typeface="Bookman Old Style" pitchFamily="18" charset="0"/>
            </a:endParaRPr>
          </a:p>
          <a:p>
            <a:endParaRPr lang="ru-RU" sz="2000" b="1" dirty="0">
              <a:latin typeface="Bookman Old Style" pitchFamily="18" charset="0"/>
            </a:endParaRPr>
          </a:p>
          <a:p>
            <a:endParaRPr lang="ru-RU" sz="2000" b="1" dirty="0">
              <a:latin typeface="Bookman Old Style" pitchFamily="18" charset="0"/>
            </a:endParaRPr>
          </a:p>
          <a:p>
            <a:endParaRPr lang="ru-RU" sz="2000" b="1" dirty="0">
              <a:latin typeface="Bookman Old Style" pitchFamily="18" charset="0"/>
            </a:endParaRPr>
          </a:p>
          <a:p>
            <a:endParaRPr lang="ru-RU" sz="2000" b="1" dirty="0">
              <a:latin typeface="Bookman Old Style" pitchFamily="18" charset="0"/>
            </a:endParaRPr>
          </a:p>
          <a:p>
            <a:endParaRPr lang="ru-RU" sz="2000" b="1" dirty="0">
              <a:latin typeface="Bookman Old Style" pitchFamily="18" charset="0"/>
            </a:endParaRPr>
          </a:p>
          <a:p>
            <a:endParaRPr lang="ru-RU" sz="2000" b="1" dirty="0">
              <a:latin typeface="Bookman Old Style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643042" y="3000372"/>
          <a:ext cx="7286676" cy="39574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07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8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532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Bookman Old Style" pitchFamily="18" charset="0"/>
                        </a:rPr>
                        <a:t>Время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Bookman Old Style" pitchFamily="18" charset="0"/>
                        </a:rPr>
                        <a:t>Класс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2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09.00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Классный час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2, 4, 8,10 классы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10.00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Классный час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3, 6, 7 классы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1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11.00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Торжественная</a:t>
                      </a:r>
                      <a:r>
                        <a:rPr lang="ru-RU" sz="1800" b="1" baseline="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линейка</a:t>
                      </a:r>
                      <a:endParaRPr lang="ru-RU" sz="18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5, 9 </a:t>
                      </a:r>
                      <a:r>
                        <a:rPr lang="ru-RU" sz="2400" b="1" dirty="0" err="1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б,в,г,д,е</a:t>
                      </a:r>
                      <a:r>
                        <a:rPr lang="ru-RU" sz="2400" b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классы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97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11.40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Торжественная</a:t>
                      </a:r>
                      <a:r>
                        <a:rPr lang="ru-RU" sz="1800" b="1" baseline="0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линейка</a:t>
                      </a:r>
                      <a:endParaRPr lang="ru-RU" sz="24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1, 9 </a:t>
                      </a:r>
                      <a:r>
                        <a:rPr lang="ru-RU" sz="2400" b="1" dirty="0" err="1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а,ж,з,и</a:t>
                      </a:r>
                      <a:r>
                        <a:rPr lang="ru-RU" sz="2400" b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классы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4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1956</TotalTime>
  <Words>95</Words>
  <Application>Microsoft Office PowerPoint</Application>
  <PresentationFormat>Экран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Bookman Old Style</vt:lpstr>
      <vt:lpstr>Calibri</vt:lpstr>
      <vt:lpstr>Тема Office</vt:lpstr>
      <vt:lpstr>  Уважаемые ребята, педагоги, родители! Приглашаем Вас 01.09.2023 года на торжественные мероприятия, посвященные Дню Знаний! </vt:lpstr>
    </vt:vector>
  </TitlesOfParts>
  <Company>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Ольга Гребенкина</cp:lastModifiedBy>
  <cp:revision>87</cp:revision>
  <dcterms:created xsi:type="dcterms:W3CDTF">2018-08-21T08:50:44Z</dcterms:created>
  <dcterms:modified xsi:type="dcterms:W3CDTF">2023-08-30T18:41:54Z</dcterms:modified>
</cp:coreProperties>
</file>