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BB224-79FF-4E2A-8063-5FBF3D5272B8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93F6E-2A8C-48B3-A8EF-12BDC5A6A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93F6E-2A8C-48B3-A8EF-12BDC5A6A47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71B58-9F43-419F-A00D-CD1606060E3C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01A5A-A7BB-4E71-9079-0505373C61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1\Рабочий стол\6767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992888" cy="1311534"/>
          </a:xfrm>
        </p:spPr>
        <p:txBody>
          <a:bodyPr>
            <a:normAutofit fontScale="90000"/>
          </a:bodyPr>
          <a:lstStyle/>
          <a:p>
            <a:br>
              <a:rPr lang="ru-RU" sz="3100" b="1" dirty="0">
                <a:latin typeface="Bookman Old Style" pitchFamily="18" charset="0"/>
              </a:rPr>
            </a:br>
            <a:r>
              <a:rPr lang="ru-RU" sz="2700" b="1" dirty="0">
                <a:latin typeface="Bookman Old Style" pitchFamily="18" charset="0"/>
              </a:rPr>
              <a:t> Уважаемые ребята, педагоги, родители!</a:t>
            </a:r>
            <a:br>
              <a:rPr lang="ru-RU" sz="2700" b="1" dirty="0">
                <a:latin typeface="Bookman Old Style" pitchFamily="18" charset="0"/>
              </a:rPr>
            </a:br>
            <a:r>
              <a:rPr lang="ru-RU" sz="2700" b="1" dirty="0">
                <a:latin typeface="Bookman Old Style" pitchFamily="18" charset="0"/>
              </a:rPr>
              <a:t>Приглашаем Вас 01.09.2023 года </a:t>
            </a:r>
            <a:br>
              <a:rPr lang="ru-RU" sz="2700" b="1" dirty="0">
                <a:latin typeface="Bookman Old Style" pitchFamily="18" charset="0"/>
              </a:rPr>
            </a:br>
            <a:r>
              <a:rPr lang="ru-RU" sz="2700" b="1" dirty="0">
                <a:latin typeface="Bookman Old Style" pitchFamily="18" charset="0"/>
              </a:rPr>
              <a:t>на торжественные мероприятия, </a:t>
            </a:r>
            <a:br>
              <a:rPr lang="ru-RU" sz="2700" b="1" dirty="0">
                <a:latin typeface="Bookman Old Style" pitchFamily="18" charset="0"/>
              </a:rPr>
            </a:br>
            <a:r>
              <a:rPr lang="ru-RU" sz="2700" b="1" dirty="0">
                <a:latin typeface="Bookman Old Style" pitchFamily="18" charset="0"/>
              </a:rPr>
              <a:t>посвященные Дню Знаний! </a:t>
            </a:r>
            <a:br>
              <a:rPr lang="ru-RU" b="1" dirty="0">
                <a:latin typeface="Bookman Old Style" pitchFamily="18" charset="0"/>
              </a:rPr>
            </a:br>
            <a:endParaRPr lang="ru-RU" b="1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1428736"/>
            <a:ext cx="6616824" cy="4365104"/>
          </a:xfrm>
        </p:spPr>
        <p:txBody>
          <a:bodyPr>
            <a:normAutofit/>
          </a:bodyPr>
          <a:lstStyle/>
          <a:p>
            <a:endParaRPr lang="ru-RU" sz="1400" b="1" dirty="0">
              <a:solidFill>
                <a:schemeClr val="tx1"/>
              </a:solidFill>
              <a:latin typeface="Bookman Old Style" pitchFamily="18" charset="0"/>
            </a:endParaRPr>
          </a:p>
          <a:p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График проведения линеек</a:t>
            </a:r>
          </a:p>
          <a:p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в МАОУ СОШ №67 города Тюмени </a:t>
            </a:r>
          </a:p>
          <a:p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(корпус 3, Западносибирская, 24)</a:t>
            </a:r>
          </a:p>
          <a:p>
            <a:endParaRPr lang="ru-RU" sz="2000" b="1" dirty="0">
              <a:latin typeface="Bookman Old Style" pitchFamily="18" charset="0"/>
            </a:endParaRPr>
          </a:p>
          <a:p>
            <a:endParaRPr lang="ru-RU" sz="2000" b="1" dirty="0">
              <a:latin typeface="Bookman Old Style" pitchFamily="18" charset="0"/>
            </a:endParaRPr>
          </a:p>
          <a:p>
            <a:endParaRPr lang="ru-RU" sz="2000" b="1" dirty="0">
              <a:latin typeface="Bookman Old Style" pitchFamily="18" charset="0"/>
            </a:endParaRPr>
          </a:p>
          <a:p>
            <a:endParaRPr lang="ru-RU" sz="2000" b="1" dirty="0">
              <a:latin typeface="Bookman Old Style" pitchFamily="18" charset="0"/>
            </a:endParaRPr>
          </a:p>
          <a:p>
            <a:endParaRPr lang="ru-RU" sz="2000" b="1" dirty="0">
              <a:latin typeface="Bookman Old Style" pitchFamily="18" charset="0"/>
            </a:endParaRPr>
          </a:p>
          <a:p>
            <a:endParaRPr lang="ru-RU" sz="2000" b="1" dirty="0">
              <a:latin typeface="Bookman Old Style" pitchFamily="18" charset="0"/>
            </a:endParaRPr>
          </a:p>
          <a:p>
            <a:endParaRPr lang="ru-RU" sz="2000" b="1" dirty="0">
              <a:latin typeface="Bookman Old Style" pitchFamily="18" charset="0"/>
            </a:endParaRPr>
          </a:p>
          <a:p>
            <a:endParaRPr lang="ru-RU" sz="2000" b="1" dirty="0">
              <a:latin typeface="Bookman Old Style" pitchFamily="18" charset="0"/>
            </a:endParaRPr>
          </a:p>
          <a:p>
            <a:pPr algn="r"/>
            <a:endParaRPr lang="ru-RU" sz="1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634330"/>
              </p:ext>
            </p:extLst>
          </p:nvPr>
        </p:nvGraphicFramePr>
        <p:xfrm>
          <a:off x="1000100" y="3071811"/>
          <a:ext cx="8001056" cy="3153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5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5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34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Bookman Old Style" pitchFamily="18" charset="0"/>
                        </a:rPr>
                        <a:t>Время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Bookman Old Style" pitchFamily="18" charset="0"/>
                        </a:rPr>
                        <a:t>Класс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08.30</a:t>
                      </a:r>
                      <a:endParaRPr lang="ru-RU" sz="3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</a:t>
                      </a:r>
                      <a:r>
                        <a:rPr lang="ru-RU" sz="3000" b="1" kern="12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10 классы</a:t>
                      </a:r>
                      <a:endParaRPr lang="ru-RU" sz="3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10.30</a:t>
                      </a:r>
                      <a:endParaRPr lang="ru-RU" sz="3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 4т</a:t>
                      </a:r>
                      <a:r>
                        <a:rPr lang="ru-RU" sz="3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7т, 9 </a:t>
                      </a:r>
                      <a:r>
                        <a:rPr lang="ru-RU" sz="3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классы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11.00</a:t>
                      </a:r>
                      <a:endParaRPr lang="ru-RU" sz="3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</a:t>
                      </a:r>
                      <a:r>
                        <a:rPr lang="ru-RU" sz="3000" b="1" kern="12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8 классы</a:t>
                      </a:r>
                      <a:endParaRPr lang="ru-RU" sz="3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11.30</a:t>
                      </a:r>
                      <a:endParaRPr lang="ru-RU" sz="3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kern="12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3р, 4, 6 классы</a:t>
                      </a:r>
                      <a:endParaRPr lang="ru-RU" sz="3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12.00</a:t>
                      </a:r>
                      <a:endParaRPr lang="ru-RU" sz="3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3с,3у,</a:t>
                      </a:r>
                      <a:r>
                        <a:rPr lang="ru-RU" sz="3000" b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5,7 классы</a:t>
                      </a:r>
                      <a:endParaRPr lang="ru-RU" sz="3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79</Words>
  <Application>Microsoft Office PowerPoint</Application>
  <PresentationFormat>Экран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Times New Roman</vt:lpstr>
      <vt:lpstr>Тема Office</vt:lpstr>
      <vt:lpstr>  Уважаемые ребята, педагоги, родители! Приглашаем Вас 01.09.2023 года  на торжественные мероприятия,  посвященные Дню Знаний!  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Ольга Гребенкина</cp:lastModifiedBy>
  <cp:revision>88</cp:revision>
  <dcterms:created xsi:type="dcterms:W3CDTF">2018-08-21T08:50:44Z</dcterms:created>
  <dcterms:modified xsi:type="dcterms:W3CDTF">2023-08-30T18:44:52Z</dcterms:modified>
</cp:coreProperties>
</file>