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Юдина Н.В., учитель-логопед, МАОУ СОШ №67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Формируем фонематическое восприятие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Развитие фонематического восприятия- основа для полноценного освоения чтения и письма.</a:t>
            </a:r>
          </a:p>
          <a:p>
            <a:r>
              <a:rPr lang="ru-RU" sz="2800" dirty="0" smtClean="0"/>
              <a:t>Многие игры на развитие фонематического восприятия имеют комбинированный характер, что выражается не только в обогащении но и активации высших психических функции</a:t>
            </a:r>
          </a:p>
          <a:p>
            <a:r>
              <a:rPr lang="ru-RU" sz="2800" dirty="0" smtClean="0"/>
              <a:t>( внимания, памяти, мышления, речи).</a:t>
            </a: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+mn-lt"/>
              </a:rPr>
              <a:t>Фонематическое восприятие-это умственное действие по определению звука в слове. </a:t>
            </a:r>
            <a:endParaRPr lang="ru-RU" sz="320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Угадай, какой звук пропал в начале слова? Назови полностью слово. Выдели голосом первый звук в слове.  На каком месте стоит звук «а» в каждом слове?</a:t>
            </a:r>
          </a:p>
          <a:p>
            <a:r>
              <a:rPr lang="ru-RU" dirty="0" smtClean="0"/>
              <a:t> -</a:t>
            </a:r>
            <a:r>
              <a:rPr lang="ru-RU" dirty="0" err="1" smtClean="0"/>
              <a:t>ист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 err="1" smtClean="0"/>
              <a:t>рбуз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 err="1" smtClean="0"/>
              <a:t>втобус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 err="1" smtClean="0"/>
              <a:t>брикос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Игра» пропал звук»</a:t>
            </a:r>
            <a:endParaRPr lang="ru-RU" dirty="0"/>
          </a:p>
        </p:txBody>
      </p:sp>
      <p:pic>
        <p:nvPicPr>
          <p:cNvPr id="4" name="Picture 3" descr="C:\Users\Логопед\Desktop\1687151316_celes-club-p-belii-aist-risunok-risunok-pinterest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1" y="2857496"/>
            <a:ext cx="1714512" cy="1500198"/>
          </a:xfrm>
          <a:prstGeom prst="rect">
            <a:avLst/>
          </a:prstGeom>
          <a:noFill/>
        </p:spPr>
      </p:pic>
      <p:pic>
        <p:nvPicPr>
          <p:cNvPr id="5" name="Picture 3" descr="C:\Users\Логопед\Desktop\1654184045_2-flomaster-club-p-arbuz-risunok-dlya-detei-krasivo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857496"/>
            <a:ext cx="1571636" cy="1500198"/>
          </a:xfrm>
          <a:prstGeom prst="rect">
            <a:avLst/>
          </a:prstGeom>
          <a:noFill/>
        </p:spPr>
      </p:pic>
      <p:pic>
        <p:nvPicPr>
          <p:cNvPr id="6" name="Picture 2" descr="C:\Users\Логопед\Desktop\47e29f9fe96a1771642fb05ac8a8fd00_XL-640x547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4572008"/>
            <a:ext cx="1643074" cy="1500198"/>
          </a:xfrm>
          <a:prstGeom prst="rect">
            <a:avLst/>
          </a:prstGeom>
          <a:noFill/>
        </p:spPr>
      </p:pic>
      <p:pic>
        <p:nvPicPr>
          <p:cNvPr id="7" name="Picture 2" descr="C:\Users\Логопед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4572008"/>
            <a:ext cx="1571636" cy="1371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Угадай, какой звук пропал в конце слова? Назови полностью слово. Выдели голосом последний звук в слове.  На каком месте стоит звук «а» в каждом слове?</a:t>
            </a:r>
          </a:p>
          <a:p>
            <a:r>
              <a:rPr lang="ru-RU" sz="2800" dirty="0" err="1" smtClean="0"/>
              <a:t>Луковк</a:t>
            </a:r>
            <a:r>
              <a:rPr lang="ru-RU" sz="2800" dirty="0" smtClean="0"/>
              <a:t>-</a:t>
            </a:r>
          </a:p>
          <a:p>
            <a:r>
              <a:rPr lang="ru-RU" sz="2800" dirty="0" err="1" smtClean="0"/>
              <a:t>Редиск</a:t>
            </a:r>
            <a:r>
              <a:rPr lang="ru-RU" sz="2800" dirty="0" smtClean="0"/>
              <a:t>-</a:t>
            </a:r>
          </a:p>
          <a:p>
            <a:r>
              <a:rPr lang="ru-RU" sz="2800" dirty="0" err="1" smtClean="0"/>
              <a:t>Морковк</a:t>
            </a:r>
            <a:r>
              <a:rPr lang="ru-RU" sz="2800" dirty="0" smtClean="0"/>
              <a:t>-</a:t>
            </a:r>
          </a:p>
          <a:p>
            <a:r>
              <a:rPr lang="ru-RU" sz="2800" dirty="0" smtClean="0"/>
              <a:t>Клубник-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«Пропал звук в конце слова»</a:t>
            </a:r>
            <a:endParaRPr lang="ru-RU" dirty="0"/>
          </a:p>
        </p:txBody>
      </p:sp>
      <p:pic>
        <p:nvPicPr>
          <p:cNvPr id="4" name="Picture 2" descr="C:\Users\Логопед\Desktop\картинки о-а к презентации\1656551432_4-beolin-club-p-risunok-dlya-detei-luk-krasivo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286124"/>
            <a:ext cx="1738167" cy="1404934"/>
          </a:xfrm>
          <a:prstGeom prst="rect">
            <a:avLst/>
          </a:prstGeom>
          <a:noFill/>
        </p:spPr>
      </p:pic>
      <p:pic>
        <p:nvPicPr>
          <p:cNvPr id="6" name="Picture 2" descr="C:\Users\Логопед\Desktop\thumb_img_56f691391a249_resize_0_2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286124"/>
            <a:ext cx="1500198" cy="1357317"/>
          </a:xfrm>
          <a:prstGeom prst="rect">
            <a:avLst/>
          </a:prstGeom>
          <a:noFill/>
        </p:spPr>
      </p:pic>
      <p:pic>
        <p:nvPicPr>
          <p:cNvPr id="7" name="Picture 2" descr="C:\Users\Логопед\Desktop\1681157077_pictures-pibig-info-p-morkov-risunok-dlya-detei-vkontakte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4929198"/>
            <a:ext cx="1714512" cy="1547810"/>
          </a:xfrm>
          <a:prstGeom prst="rect">
            <a:avLst/>
          </a:prstGeom>
          <a:noFill/>
        </p:spPr>
      </p:pic>
      <p:pic>
        <p:nvPicPr>
          <p:cNvPr id="8" name="Picture 2" descr="C:\Users\Логопед\Desktop\klubnik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4929198"/>
            <a:ext cx="1571636" cy="1476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Игра «Угадай»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Определи где находится звук «а» в словах? Назови слово, укажи на каком месте находится звук «а» .Звук «а» выделяем голосом.</a:t>
            </a:r>
          </a:p>
          <a:p>
            <a:r>
              <a:rPr lang="ru-RU" dirty="0" smtClean="0"/>
              <a:t>Акула, аптека, атака, арка, арфа, астра,  ампула, айва, азбука.</a:t>
            </a:r>
            <a:endParaRPr lang="ru-RU" dirty="0"/>
          </a:p>
        </p:txBody>
      </p:sp>
      <p:pic>
        <p:nvPicPr>
          <p:cNvPr id="4" name="Picture 2" descr="C:\Users\Логопед\Desktop\картинки о-а к презентации\1402555736_2 —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857628"/>
            <a:ext cx="3643318" cy="2414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Определение гласного звука в слове. Повторите слово с </a:t>
            </a:r>
            <a:r>
              <a:rPr lang="ru-RU" sz="3100" smtClean="0"/>
              <a:t>заданным звуком.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О                            А                                  У</a:t>
            </a:r>
          </a:p>
          <a:p>
            <a:r>
              <a:rPr lang="ru-RU" dirty="0" smtClean="0"/>
              <a:t>КУСТ,СОК       СЫН,НАШ             ЛЕС,ЗУБ</a:t>
            </a:r>
          </a:p>
          <a:p>
            <a:r>
              <a:rPr lang="ru-RU" dirty="0" smtClean="0"/>
              <a:t>ШКАФ,СОН     МАЛ,МЫШЬ        ЛУК,ПИЛ</a:t>
            </a:r>
          </a:p>
          <a:p>
            <a:r>
              <a:rPr lang="ru-RU" dirty="0" smtClean="0"/>
              <a:t>ПОЛ,ЛУК         БЫК,МАК             ТОК,СУП</a:t>
            </a:r>
          </a:p>
          <a:p>
            <a:r>
              <a:rPr lang="ru-RU" dirty="0" smtClean="0"/>
              <a:t>РОС,МОХ         ЛОСЬ,ПАР            ШИЛ,СОМ</a:t>
            </a:r>
            <a:endParaRPr lang="ru-RU" dirty="0"/>
          </a:p>
        </p:txBody>
      </p:sp>
      <p:pic>
        <p:nvPicPr>
          <p:cNvPr id="4" name="Picture 2" descr="C:\Users\Логопед\Desktop\картинки о-а к презентации\4F776C6519C0529B276EF9D8FEFECB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929066"/>
            <a:ext cx="3647704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Вычленение гласного звука  ( на слух)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</a:t>
            </a:r>
            <a:r>
              <a:rPr lang="ru-RU" dirty="0" smtClean="0"/>
              <a:t>.Из ряда гласных ( в начальной позиции).Поднять букву, соответствующему первому гласному звуку: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r>
              <a:rPr lang="ru-RU" dirty="0" smtClean="0"/>
              <a:t>.Из ряда гласных ( в середине позиции).Поднять букву, соответствующему гласному звуку в средней позиции: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</a:t>
            </a:r>
            <a:r>
              <a:rPr lang="ru-RU" dirty="0" smtClean="0"/>
              <a:t>.Назовите гласный звук в конце позиции.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УИА,  АИО,  ЭОЫ, ОИУ, ИОА,АУЭ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Повторяйте за мной  слова и хлопайте в ладоши только тогда, когда услышите в словах звук </a:t>
            </a:r>
            <a:r>
              <a:rPr lang="ru-RU" dirty="0" smtClean="0">
                <a:solidFill>
                  <a:srgbClr val="FF0000"/>
                </a:solidFill>
              </a:rPr>
              <a:t>«У».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Окошко, калитка, бидон, уборка, удод, улитка, учитель, укол, упор, узор, ученик.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гласного звука в словах.</a:t>
            </a:r>
            <a:endParaRPr lang="ru-RU" dirty="0"/>
          </a:p>
        </p:txBody>
      </p:sp>
      <p:pic>
        <p:nvPicPr>
          <p:cNvPr id="4" name="Picture 2" descr="C:\Users\Логопед\Desktop\картинки о-а к презентации\a149ca4d2da6f4eca71102eb9b850b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3643314"/>
            <a:ext cx="3121158" cy="26822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огопед\Desktop\картинки о-а к презентации\Без названия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786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</TotalTime>
  <Words>327</Words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Формируем фонематическое восприятие</vt:lpstr>
      <vt:lpstr>Фонематическое восприятие-это умственное действие по определению звука в слове. </vt:lpstr>
      <vt:lpstr>Игра» пропал звук»</vt:lpstr>
      <vt:lpstr>«Пропал звук в конце слова»</vt:lpstr>
      <vt:lpstr>Игра «Угадай»</vt:lpstr>
      <vt:lpstr>  Определение гласного звука в слове. Повторите слово с заданным звуком.</vt:lpstr>
      <vt:lpstr>Вычленение гласного звука  ( на слух)</vt:lpstr>
      <vt:lpstr>Определение гласного звука в словах.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Формируем фонематическое восприятие</dc:title>
  <dc:creator>Логопед</dc:creator>
  <cp:lastModifiedBy>Логопед</cp:lastModifiedBy>
  <cp:revision>24</cp:revision>
  <dcterms:created xsi:type="dcterms:W3CDTF">2023-09-08T05:38:32Z</dcterms:created>
  <dcterms:modified xsi:type="dcterms:W3CDTF">2023-09-14T06:32:13Z</dcterms:modified>
</cp:coreProperties>
</file>