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Буквенные лабиринты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Выполнила: учитель-логопед: МАОУ СОШ № 67</a:t>
            </a:r>
            <a:br>
              <a:rPr lang="ru-RU" dirty="0" smtClean="0"/>
            </a:br>
            <a:r>
              <a:rPr lang="ru-RU" dirty="0" smtClean="0"/>
              <a:t>Юдина Наталья Владимировна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ПРОЙДИ ПО БУКВЕННЫМ ЛАБИРИНТАМ.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успешного овладения грамотой, ребёнок должен запомнить буквы.</a:t>
            </a:r>
          </a:p>
          <a:p>
            <a:r>
              <a:rPr lang="ru-RU" dirty="0" smtClean="0"/>
              <a:t>Предложенные варианты упражнений помогут быстрее запомнить буквы, развивают внимание, сообразительность, </a:t>
            </a:r>
            <a:r>
              <a:rPr lang="ru-RU" dirty="0" smtClean="0"/>
              <a:t>мышление, мелкую моторику.</a:t>
            </a:r>
          </a:p>
          <a:p>
            <a:r>
              <a:rPr lang="ru-RU" dirty="0" smtClean="0"/>
              <a:t>В упражнениях можно выделить заданную букву, составить с буквами слова.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Запомни букву –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Сосчитай все буквы 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00174"/>
            <a:ext cx="6429420" cy="4625989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https://sun9-23.userapi.com/c857120/v857120448/1b498a/HEH-Rn-Y9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0006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Запомни букву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endParaRPr lang="ru-RU" dirty="0"/>
          </a:p>
        </p:txBody>
      </p:sp>
      <p:pic>
        <p:nvPicPr>
          <p:cNvPr id="4" name="Содержимое 3" descr="https://sun9-57.userapi.com/c857120/v857120448/1b499e/y1HC-eENSw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214974" cy="47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Запомни букву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endParaRPr lang="ru-RU" dirty="0"/>
          </a:p>
        </p:txBody>
      </p:sp>
      <p:pic>
        <p:nvPicPr>
          <p:cNvPr id="4" name="Содержимое 3" descr="https://sun9-35.userapi.com/c857120/v857120448/1b49a8/py3k5QXqTI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00200"/>
            <a:ext cx="47863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Запомни букву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endParaRPr lang="ru-RU" dirty="0"/>
          </a:p>
        </p:txBody>
      </p:sp>
      <p:pic>
        <p:nvPicPr>
          <p:cNvPr id="4" name="Содержимое 3" descr="https://sun9-46.userapi.com/c857120/v857120448/1b49bc/lxZDrXRrjs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4857784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Запомни букву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Ё</a:t>
            </a:r>
            <a:endParaRPr lang="ru-RU" dirty="0"/>
          </a:p>
        </p:txBody>
      </p:sp>
      <p:pic>
        <p:nvPicPr>
          <p:cNvPr id="4" name="Содержимое 3" descr="https://sun9-21.userapi.com/c857120/v857120448/1b49c6/gg_6K3pOmPY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1554163"/>
            <a:ext cx="53578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Запомни букву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endParaRPr lang="ru-RU" dirty="0"/>
          </a:p>
        </p:txBody>
      </p:sp>
      <p:pic>
        <p:nvPicPr>
          <p:cNvPr id="4" name="Содержимое 3" descr="https://sun9-56.userapi.com/c857120/v857120448/1b49d0/sNJmwNCxVz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429288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79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Буквенные лабиринты</vt:lpstr>
      <vt:lpstr>ПРОЙДИ ПО БУКВЕННЫМ ЛАБИРИНТАМ.</vt:lpstr>
      <vt:lpstr>Запомни букву –А Сосчитай все буквы А</vt:lpstr>
      <vt:lpstr>Запомни букву -В</vt:lpstr>
      <vt:lpstr>Запомни букву -Г</vt:lpstr>
      <vt:lpstr>Запомни букву -Е</vt:lpstr>
      <vt:lpstr>Запомни букву -Ё</vt:lpstr>
      <vt:lpstr>Запомни букву -Ж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Логопед</cp:lastModifiedBy>
  <cp:revision>10</cp:revision>
  <dcterms:created xsi:type="dcterms:W3CDTF">2023-10-12T07:47:19Z</dcterms:created>
  <dcterms:modified xsi:type="dcterms:W3CDTF">2023-10-18T08:21:32Z</dcterms:modified>
</cp:coreProperties>
</file>