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Выделяем границу предложения.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Выполнила: Юдина Н.В., учитель-логопед, МАОУ СОШ №67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огопед\Desktop\картинки о-а к презентации\698e589775b69638d76e0d1a7a90a72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/>
          </a:p>
          <a:p>
            <a:pPr algn="just"/>
            <a:r>
              <a:rPr lang="ru-RU" dirty="0" smtClean="0">
                <a:solidFill>
                  <a:srgbClr val="00B050"/>
                </a:solidFill>
              </a:rPr>
              <a:t>В таком случае дети начинают писать предложение:</a:t>
            </a:r>
          </a:p>
          <a:p>
            <a:pPr algn="just"/>
            <a:r>
              <a:rPr lang="ru-RU" dirty="0" smtClean="0"/>
              <a:t>С маленькой буквы</a:t>
            </a:r>
          </a:p>
          <a:p>
            <a:pPr algn="just"/>
            <a:r>
              <a:rPr lang="ru-RU" dirty="0" smtClean="0"/>
              <a:t>В конце предложения не ставят знаки препинания.</a:t>
            </a:r>
          </a:p>
          <a:p>
            <a:pPr algn="just"/>
            <a:r>
              <a:rPr lang="ru-RU" dirty="0" smtClean="0"/>
              <a:t>Слова в предложении пишут слитно.</a:t>
            </a:r>
          </a:p>
          <a:p>
            <a:pPr algn="just"/>
            <a:r>
              <a:rPr lang="ru-RU" dirty="0" smtClean="0"/>
              <a:t>Предлагаю упражнения, направленные на восстановления структуры предложения.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Одной из </a:t>
            </a:r>
            <a:r>
              <a:rPr lang="ru-RU" sz="2800" dirty="0" err="1" smtClean="0"/>
              <a:t>распрастранненых</a:t>
            </a:r>
            <a:r>
              <a:rPr lang="ru-RU" sz="2800" dirty="0" smtClean="0"/>
              <a:t> ошибок на письме является: нарушение границы предложения.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Предложение начинается с большой буквы. Остальные слова в предложении с маленькой буквы </a:t>
            </a:r>
            <a:r>
              <a:rPr lang="ru-RU" dirty="0" smtClean="0"/>
              <a:t>( кроме: </a:t>
            </a:r>
            <a:r>
              <a:rPr lang="ru-RU" dirty="0" smtClean="0"/>
              <a:t>имён, фамилий, отчеств, названий книг, городов, клички животных, литературных персонажей)</a:t>
            </a:r>
          </a:p>
          <a:p>
            <a:r>
              <a:rPr lang="ru-RU" dirty="0" smtClean="0"/>
              <a:t>Каждое слово в предложении пишется раздельно</a:t>
            </a:r>
          </a:p>
          <a:p>
            <a:endParaRPr lang="ru-RU" dirty="0" smtClean="0"/>
          </a:p>
          <a:p>
            <a:r>
              <a:rPr lang="ru-RU" dirty="0" smtClean="0"/>
              <a:t>В конце каждого предложения должна стоять (точка, восклицательный знак,  или вопросительный  знак).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каждом </a:t>
            </a:r>
            <a:r>
              <a:rPr lang="ru-RU" dirty="0" smtClean="0"/>
              <a:t>задании </a:t>
            </a:r>
            <a:r>
              <a:rPr lang="ru-RU" dirty="0" smtClean="0"/>
              <a:t>акцентируем  внимание: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Составьте предложения по этим картинкам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Устный анализ предложений по словам</a:t>
            </a:r>
            <a:endParaRPr lang="ru-RU" dirty="0"/>
          </a:p>
        </p:txBody>
      </p:sp>
      <p:pic>
        <p:nvPicPr>
          <p:cNvPr id="4" name="Picture 2" descr="C:\Users\Логопед\Desktop\картинки о-а к презентации\ми-ая-рыбная-ов-я-ма-ьчика-шаржа-9025756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2066544" cy="2743200"/>
          </a:xfrm>
          <a:prstGeom prst="rect">
            <a:avLst/>
          </a:prstGeom>
          <a:noFill/>
        </p:spPr>
      </p:pic>
      <p:pic>
        <p:nvPicPr>
          <p:cNvPr id="1026" name="Picture 2" descr="C:\Users\Логопед\Desktop\free-png.ru-9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143116"/>
            <a:ext cx="2357454" cy="2428892"/>
          </a:xfrm>
          <a:prstGeom prst="rect">
            <a:avLst/>
          </a:prstGeom>
          <a:noFill/>
        </p:spPr>
      </p:pic>
      <p:pic>
        <p:nvPicPr>
          <p:cNvPr id="5" name="Picture 2" descr="C:\Users\Логопед\Desktop\1686958886_kartin-papik-pro-p-kartinki-devochka-polivaet-tsveti-dlya-de-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4500546"/>
            <a:ext cx="207170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Сосчитай сколько слов в предложении.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Укажи первое и второе  слово в предложении.</a:t>
            </a:r>
          </a:p>
          <a:p>
            <a:r>
              <a:rPr lang="ru-RU" dirty="0" smtClean="0"/>
              <a:t>Матвей упал.</a:t>
            </a:r>
          </a:p>
          <a:p>
            <a:r>
              <a:rPr lang="ru-RU" dirty="0" smtClean="0"/>
              <a:t>Папа устал.</a:t>
            </a:r>
          </a:p>
          <a:p>
            <a:r>
              <a:rPr lang="ru-RU" dirty="0" smtClean="0"/>
              <a:t>Мама шила.</a:t>
            </a:r>
          </a:p>
          <a:p>
            <a:r>
              <a:rPr lang="ru-RU" dirty="0" smtClean="0"/>
              <a:t>Кот играет.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предложений в два слова</a:t>
            </a:r>
            <a:endParaRPr lang="ru-RU" dirty="0"/>
          </a:p>
        </p:txBody>
      </p:sp>
      <p:pic>
        <p:nvPicPr>
          <p:cNvPr id="6" name="Picture 2" descr="C:\Users\Логопед\Desktop\29410269-ilustración-de-una-mujer-bonita-ropa-de-costu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786322"/>
            <a:ext cx="899160" cy="1371600"/>
          </a:xfrm>
          <a:prstGeom prst="rect">
            <a:avLst/>
          </a:prstGeom>
          <a:noFill/>
        </p:spPr>
      </p:pic>
      <p:pic>
        <p:nvPicPr>
          <p:cNvPr id="5" name="Picture 2" descr="C:\Users\Логопед\Desktop\istockphoto-613541472-612x612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500570"/>
            <a:ext cx="1865376" cy="1755648"/>
          </a:xfrm>
          <a:prstGeom prst="rect">
            <a:avLst/>
          </a:prstGeom>
          <a:noFill/>
        </p:spPr>
      </p:pic>
      <p:pic>
        <p:nvPicPr>
          <p:cNvPr id="7" name="Picture 2" descr="C:\Users\Логопед\Desktop\1678159106_bigfoto-name-p-muzhik-lezhit-na-divane-12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2857496"/>
            <a:ext cx="1285884" cy="1214446"/>
          </a:xfrm>
          <a:prstGeom prst="rect">
            <a:avLst/>
          </a:prstGeom>
          <a:noFill/>
        </p:spPr>
      </p:pic>
      <p:pic>
        <p:nvPicPr>
          <p:cNvPr id="8" name="Picture 2" descr="C:\Users\Логопед\Desktop\boy-hurting-from-accident_1308-71511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2928934"/>
            <a:ext cx="1562383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Образец: Малыш сидит.          Дима играет.</a:t>
            </a:r>
          </a:p>
          <a:p>
            <a:r>
              <a:rPr lang="ru-RU" dirty="0" smtClean="0"/>
              <a:t>Кошка……….              Даша……….</a:t>
            </a:r>
          </a:p>
          <a:p>
            <a:r>
              <a:rPr lang="ru-RU" dirty="0" smtClean="0"/>
              <a:t>Белка………..              Серёжа…….</a:t>
            </a:r>
          </a:p>
          <a:p>
            <a:r>
              <a:rPr lang="ru-RU" dirty="0" smtClean="0"/>
              <a:t>Собака……..               Девочка…….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Составь предложения по данному образцу.</a:t>
            </a:r>
            <a:endParaRPr lang="ru-RU" dirty="0"/>
          </a:p>
        </p:txBody>
      </p:sp>
      <p:pic>
        <p:nvPicPr>
          <p:cNvPr id="1026" name="Picture 2" descr="C:\Users\Логопед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000504"/>
            <a:ext cx="2457450" cy="1857375"/>
          </a:xfrm>
          <a:prstGeom prst="rect">
            <a:avLst/>
          </a:prstGeom>
          <a:noFill/>
        </p:spPr>
      </p:pic>
      <p:pic>
        <p:nvPicPr>
          <p:cNvPr id="4" name="Picture 2" descr="C:\Users\Логопед\Desktop\kushae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4357694"/>
            <a:ext cx="2286016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Сосчитай, сколько слов в предложении.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Укажи на каком месте стоит каждое из слов.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Составь предложение по данному образцу</a:t>
            </a:r>
          </a:p>
          <a:p>
            <a:r>
              <a:rPr lang="ru-RU" dirty="0" smtClean="0"/>
              <a:t> Образец: Юра держит шар.</a:t>
            </a:r>
          </a:p>
          <a:p>
            <a:r>
              <a:rPr lang="ru-RU" dirty="0" smtClean="0"/>
              <a:t>Игорь купил….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Составь предложение по данному образцу</a:t>
            </a:r>
          </a:p>
          <a:p>
            <a:r>
              <a:rPr lang="ru-RU" dirty="0" smtClean="0"/>
              <a:t>Образец: Валера купил рыбок.</a:t>
            </a:r>
          </a:p>
          <a:p>
            <a:r>
              <a:rPr lang="ru-RU" dirty="0" smtClean="0"/>
              <a:t>……….. купила книгу.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предложений в три слова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Сосчитай, сколько слов в предложении.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Укажи на каком месте стоит каждое из слов.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Составь предложение по данному образцу</a:t>
            </a:r>
          </a:p>
          <a:p>
            <a:r>
              <a:rPr lang="ru-RU" dirty="0" smtClean="0"/>
              <a:t>Образец: Я читала интересную сказку.</a:t>
            </a:r>
          </a:p>
          <a:p>
            <a:r>
              <a:rPr lang="ru-RU" dirty="0" smtClean="0"/>
              <a:t>Ксюша выучила новое ….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Составь предложение по данному образцу</a:t>
            </a:r>
          </a:p>
          <a:p>
            <a:r>
              <a:rPr lang="ru-RU" dirty="0" smtClean="0"/>
              <a:t>Образец: София нарисовала серого зайца.</a:t>
            </a:r>
          </a:p>
          <a:p>
            <a:r>
              <a:rPr lang="ru-RU" dirty="0" smtClean="0"/>
              <a:t>………..купила </a:t>
            </a:r>
            <a:r>
              <a:rPr lang="ru-RU" dirty="0" err="1" smtClean="0"/>
              <a:t>голубую</a:t>
            </a:r>
            <a:r>
              <a:rPr lang="ru-RU" dirty="0" smtClean="0"/>
              <a:t> ленту.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Анализ предложений в четыре слова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играли во дворе мальчишки гоняли мяч девочки делали домики для кукол вдруг пошёл дождь все побежали домой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Прочитай. Определи границы предложений. В конце каждого предложения поставь вертикальную черту.</a:t>
            </a:r>
            <a:endParaRPr lang="ru-RU" sz="2800" dirty="0"/>
          </a:p>
        </p:txBody>
      </p:sp>
      <p:pic>
        <p:nvPicPr>
          <p:cNvPr id="5" name="Picture 2" descr="C:\Users\Логопед\Desktop\1644440999_1-abrakadabra-fun-p-deti-na-prozrachnom-fon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000372"/>
            <a:ext cx="4357718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327</Words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Выделяем границу предложения.</vt:lpstr>
      <vt:lpstr>Одной из распрастранненых ошибок на письме является: нарушение границы предложения.</vt:lpstr>
      <vt:lpstr>В каждом задании акцентируем  внимание:</vt:lpstr>
      <vt:lpstr>Устный анализ предложений по словам</vt:lpstr>
      <vt:lpstr>Анализ предложений в два слова</vt:lpstr>
      <vt:lpstr>Составь предложения по данному образцу.</vt:lpstr>
      <vt:lpstr>Анализ предложений в три слова</vt:lpstr>
      <vt:lpstr>Анализ предложений в четыре слова</vt:lpstr>
      <vt:lpstr>Прочитай. Определи границы предложений. В конце каждого предложения поставь вертикальную черту.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Работаем над грамматическим строем речи</dc:title>
  <dc:creator>Логопед</dc:creator>
  <cp:lastModifiedBy>Логопед</cp:lastModifiedBy>
  <cp:revision>28</cp:revision>
  <dcterms:created xsi:type="dcterms:W3CDTF">2023-12-07T06:06:18Z</dcterms:created>
  <dcterms:modified xsi:type="dcterms:W3CDTF">2023-12-11T03:44:42Z</dcterms:modified>
</cp:coreProperties>
</file>