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Согласование прилагательного с существительным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Выполнила: Юдина Н.В., учитель-логопед, МАОУ СОШ №67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Составить словосочетания. Записать в тетрадь.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слова можно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обьединить</a:t>
            </a:r>
            <a:r>
              <a:rPr lang="ru-RU" dirty="0" smtClean="0"/>
              <a:t> и </a:t>
            </a:r>
          </a:p>
          <a:p>
            <a:r>
              <a:rPr lang="ru-RU" dirty="0" smtClean="0"/>
              <a:t>назвать одним словом?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(слон, мышка –животные)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(грузовая машина, 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легковая машина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-транспорт)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5" name="Picture 2" descr="C:\Users\Логопед\Downloads\xZIpELTRPJM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500694" y="2214554"/>
            <a:ext cx="3267913" cy="4324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огопед\Desktop\картинки о-а к презентации\698e589775b69638d76e0d1a7a90a72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Особое значение в общей системе по преодолению речевого недоразвития у учащихся начальных классов придается упорядочению грамматического строя речи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. </a:t>
            </a:r>
            <a:r>
              <a:rPr lang="ru-RU" sz="3500" dirty="0" smtClean="0"/>
              <a:t>Основное внимание здесь нужно уделять не только исправлению ошибок, но и формированию языковых обобщений, чтобы дети осознали правильное употребление рода и числа существительного, его согласование с прилагательными, числительными; образование множественного числа, употребление предлогов, формы падежного управления.</a:t>
            </a:r>
          </a:p>
          <a:p>
            <a:r>
              <a:rPr lang="ru-RU" sz="3500" dirty="0" smtClean="0"/>
              <a:t>При общем недоразвитии речи формирование грамматического строя речи происходит с большими трудностями, чем овладение активным и пассивным словарем. Это обусловлено тем, что грамматические значения всегда более абстрактны, чем лексические, так же грамматическая система языка организована на основе большого количества языковых правил.</a:t>
            </a:r>
          </a:p>
          <a:p>
            <a:r>
              <a:rPr lang="ru-RU" sz="3500" dirty="0" smtClean="0"/>
              <a:t>Обучение согласованию различных частей речи следует начинать с </a:t>
            </a:r>
            <a:r>
              <a:rPr lang="ru-RU" sz="3500" u="sng" dirty="0" smtClean="0"/>
              <a:t>согласования</a:t>
            </a:r>
            <a:r>
              <a:rPr lang="ru-RU" sz="3500" dirty="0" smtClean="0"/>
              <a:t> </a:t>
            </a:r>
            <a:r>
              <a:rPr lang="ru-RU" sz="3500" u="sng" dirty="0" smtClean="0"/>
              <a:t>прилагательных с существительными</a:t>
            </a:r>
            <a:r>
              <a:rPr lang="ru-RU" sz="3500" dirty="0" smtClean="0"/>
              <a:t>. При этом необходимо параллельно вести работу по развитию словарного запаса учащихся.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Необходимость правильного согласования прилагательного с существительным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Овладение практикой согласования имен прилагательных с именами существительными начинается с осваивания согласования прилагательного с существительным в именительном падеже единственного и множественного числа, затем в косвенных падежах, а также способы использования словосочетаний, построенных на основе согласования, при составлении собственного связного высказывания.</a:t>
            </a:r>
          </a:p>
          <a:p>
            <a:r>
              <a:rPr lang="ru-RU" dirty="0" smtClean="0"/>
              <a:t>Специфическим отличием при обучении этому материалу является то, что на примере согласования ученики осваивают условия, определяющие правильность построения словосочетания: слова в словосочетании должны быть связаны по смыслу и грамматически.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Составить словосочетания. Записать в тетрадь. Какое слово лишнее?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Подбери к существительному»белка» -признак предмета.</a:t>
            </a:r>
          </a:p>
          <a:p>
            <a:r>
              <a:rPr lang="ru-RU" dirty="0" smtClean="0"/>
              <a:t>Белка (какая?)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(рыжая, пушистая)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6" name="Picture 2" descr="C:\Users\Логопед\Downloads\GT7vAmKfD1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714620"/>
            <a:ext cx="3522040" cy="40385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Составить словосочетания. Записать в тетрадь.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Назовите- существительные</a:t>
            </a:r>
          </a:p>
          <a:p>
            <a:r>
              <a:rPr lang="ru-RU" dirty="0" smtClean="0"/>
              <a:t>Назовите- прилагательные</a:t>
            </a:r>
          </a:p>
          <a:p>
            <a:r>
              <a:rPr lang="ru-RU" dirty="0" smtClean="0"/>
              <a:t>На какие вопросы отвечает </a:t>
            </a:r>
          </a:p>
          <a:p>
            <a:r>
              <a:rPr lang="ru-RU" dirty="0" smtClean="0"/>
              <a:t>существительное?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(кто? что?)</a:t>
            </a:r>
          </a:p>
          <a:p>
            <a:r>
              <a:rPr lang="ru-RU" dirty="0" smtClean="0"/>
              <a:t>На какие вопросы отвечает </a:t>
            </a:r>
          </a:p>
          <a:p>
            <a:r>
              <a:rPr lang="ru-RU" dirty="0" smtClean="0"/>
              <a:t>прилагательное?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(какое? какая? какие?)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6" name="Picture 2" descr="C:\Users\Логопед\Downloads\5PlsYJXBN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357430"/>
            <a:ext cx="3225882" cy="4324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Составить словосочетания. Записать в тетрадь.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Подберите к прилагательным</a:t>
            </a:r>
          </a:p>
          <a:p>
            <a:r>
              <a:rPr lang="ru-RU" dirty="0" smtClean="0"/>
              <a:t>«маленький»«колючий»</a:t>
            </a:r>
          </a:p>
          <a:p>
            <a:r>
              <a:rPr lang="ru-RU" dirty="0" smtClean="0"/>
              <a:t>-антонимы</a:t>
            </a:r>
          </a:p>
          <a:p>
            <a:r>
              <a:rPr lang="ru-RU" dirty="0" smtClean="0"/>
              <a:t>(противоположные</a:t>
            </a:r>
          </a:p>
          <a:p>
            <a:r>
              <a:rPr lang="ru-RU" dirty="0" smtClean="0"/>
              <a:t>слова)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(большой, гладкий)</a:t>
            </a:r>
          </a:p>
          <a:p>
            <a:endParaRPr lang="ru-RU" dirty="0"/>
          </a:p>
        </p:txBody>
      </p:sp>
      <p:pic>
        <p:nvPicPr>
          <p:cNvPr id="5" name="Picture 2" descr="C:\Users\Логопед\Downloads\b-hTuhYi_P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6697" y="2357430"/>
            <a:ext cx="3257303" cy="4324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Составить словосочетания. Записать в тетрадь.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Назови одним словом:</a:t>
            </a:r>
          </a:p>
          <a:p>
            <a:r>
              <a:rPr lang="ru-RU" dirty="0" smtClean="0"/>
              <a:t>сапоги, сланцы- это…………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(обувь)</a:t>
            </a:r>
          </a:p>
          <a:p>
            <a:r>
              <a:rPr lang="ru-RU" dirty="0" smtClean="0"/>
              <a:t>Какая это часть речи?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(существительное)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5" name="Picture 2" descr="C:\Users\Логопед\Downloads\QTW64FLstZ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214554"/>
            <a:ext cx="3257303" cy="4324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Составить словосочетания. Записать в тетрадь.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Произнесите</a:t>
            </a:r>
          </a:p>
          <a:p>
            <a:r>
              <a:rPr lang="ru-RU" dirty="0" smtClean="0"/>
              <a:t>и запишите словосочетания</a:t>
            </a:r>
          </a:p>
          <a:p>
            <a:r>
              <a:rPr lang="ru-RU" dirty="0" smtClean="0"/>
              <a:t>во множественном числе</a:t>
            </a:r>
          </a:p>
          <a:p>
            <a:r>
              <a:rPr lang="ru-RU" dirty="0" smtClean="0"/>
              <a:t>Например, (</a:t>
            </a:r>
            <a:r>
              <a:rPr lang="ru-RU" dirty="0" smtClean="0">
                <a:solidFill>
                  <a:srgbClr val="00B050"/>
                </a:solidFill>
              </a:rPr>
              <a:t>Круглые яблоки,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жёлтые яблоки и </a:t>
            </a:r>
            <a:r>
              <a:rPr lang="ru-RU" dirty="0" err="1" smtClean="0">
                <a:solidFill>
                  <a:srgbClr val="00B050"/>
                </a:solidFill>
              </a:rPr>
              <a:t>т.д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5" name="Picture 2" descr="C:\Users\Логопед\Downloads\CHSvW5BlO8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285992"/>
            <a:ext cx="3236288" cy="4324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Составить словосочетания. Записать в тетрадь.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179972"/>
          </a:xfrm>
        </p:spPr>
        <p:txBody>
          <a:bodyPr/>
          <a:lstStyle/>
          <a:p>
            <a:r>
              <a:rPr lang="ru-RU" dirty="0" smtClean="0"/>
              <a:t>К прилагательным: </a:t>
            </a:r>
          </a:p>
          <a:p>
            <a:r>
              <a:rPr lang="ru-RU" dirty="0" smtClean="0"/>
              <a:t>зелёная, высокая, маленькая, </a:t>
            </a:r>
          </a:p>
          <a:p>
            <a:r>
              <a:rPr lang="ru-RU" dirty="0" smtClean="0"/>
              <a:t>подберите, </a:t>
            </a:r>
          </a:p>
          <a:p>
            <a:r>
              <a:rPr lang="ru-RU" dirty="0" smtClean="0"/>
              <a:t>как можно больше </a:t>
            </a:r>
          </a:p>
          <a:p>
            <a:r>
              <a:rPr lang="ru-RU" dirty="0" smtClean="0"/>
              <a:t>существительных.</a:t>
            </a:r>
          </a:p>
          <a:p>
            <a:r>
              <a:rPr lang="ru-RU" dirty="0" smtClean="0"/>
              <a:t>Например: </a:t>
            </a:r>
            <a:r>
              <a:rPr lang="ru-RU" dirty="0" smtClean="0">
                <a:solidFill>
                  <a:srgbClr val="00B050"/>
                </a:solidFill>
              </a:rPr>
              <a:t>маленькая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девочка, </a:t>
            </a:r>
            <a:r>
              <a:rPr lang="ru-RU" dirty="0" err="1" smtClean="0">
                <a:solidFill>
                  <a:srgbClr val="00B050"/>
                </a:solidFill>
              </a:rPr>
              <a:t>собачка,кукла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5" name="Picture 2" descr="C:\Users\Логопед\Downloads\osziFFX7RO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214554"/>
            <a:ext cx="3225882" cy="4324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73</TotalTime>
  <Words>421</Words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Согласование прилагательного с существительным</vt:lpstr>
      <vt:lpstr>Особое значение в общей системе по преодолению речевого недоразвития у учащихся начальных классов придается упорядочению грамматического строя речи</vt:lpstr>
      <vt:lpstr>Необходимость правильного согласования прилагательного с существительным</vt:lpstr>
      <vt:lpstr>Составить словосочетания. Записать в тетрадь. Какое слово лишнее?</vt:lpstr>
      <vt:lpstr>Составить словосочетания. Записать в тетрадь. </vt:lpstr>
      <vt:lpstr>Составить словосочетания. Записать в тетрадь.</vt:lpstr>
      <vt:lpstr>Составить словосочетания. Записать в тетрадь.</vt:lpstr>
      <vt:lpstr>Составить словосочетания. Записать в тетрадь.</vt:lpstr>
      <vt:lpstr>Составить словосочетания. Записать в тетрадь.</vt:lpstr>
      <vt:lpstr>Составить словосочетания. Записать в тетрадь.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Согласование прилагательного с существительным</dc:title>
  <dc:creator>Логопед</dc:creator>
  <cp:lastModifiedBy>Логопед</cp:lastModifiedBy>
  <cp:revision>14</cp:revision>
  <dcterms:created xsi:type="dcterms:W3CDTF">2024-01-09T06:15:05Z</dcterms:created>
  <dcterms:modified xsi:type="dcterms:W3CDTF">2024-01-12T13:51:07Z</dcterms:modified>
</cp:coreProperties>
</file>