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Закрепление зрительного образа буквы, цифры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Выполнила: учитель-логопед: </a:t>
            </a:r>
            <a:br>
              <a:rPr lang="ru-RU" dirty="0" smtClean="0"/>
            </a:br>
            <a:r>
              <a:rPr lang="ru-RU" dirty="0" smtClean="0"/>
              <a:t>МАОУ СОШ № 67</a:t>
            </a:r>
            <a:br>
              <a:rPr lang="ru-RU" dirty="0" smtClean="0"/>
            </a:br>
            <a:r>
              <a:rPr lang="ru-RU" dirty="0" smtClean="0"/>
              <a:t>Юдина Наталья Владимировна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1402555736_2 —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429132"/>
            <a:ext cx="3857632" cy="2172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Среди причин, отрицательно влияющих на успешность овладения учащимися школьной программой, выступают специфические нарушения письменной речи.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Практика показала, что для разрешения возникающих у учащихся проблем при овладении письменной речью, необходимы новые синтетические технологии, соединяющие в себе знания различных наук о путях и способах преодоления обозначенного нарушения.</a:t>
            </a:r>
          </a:p>
          <a:p>
            <a:r>
              <a:rPr lang="ru-RU" sz="2400" dirty="0" smtClean="0"/>
              <a:t>Цель: Закрепление  зрительного образа определенной буквы, цифры, развития наблюдательности, зрительного анализа и синтеза, расширение поля зрения, умение выполнять многоступенчатую инструкцию, выбирать эффективный способ выполнения задания, развитие функции самоконтроля.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Найди и вычеркни заданную букву.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строки укажите количество вычеркнутых букв.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 </a:t>
            </a:r>
            <a:r>
              <a:rPr lang="ru-RU" dirty="0" smtClean="0"/>
              <a:t>АФЫВАПРОЛАДЖЭАЙЦУАКЕНГА________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ОФЯЧСМОИТРЛДООЙЦУКЕНГОФ________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ИАОЛДЖЭИРТНКУИТБВСМЧИАИ________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  о а и </a:t>
            </a:r>
            <a:r>
              <a:rPr lang="ru-RU" dirty="0" err="1" smtClean="0"/>
              <a:t>ы</a:t>
            </a:r>
            <a:r>
              <a:rPr lang="ru-RU" dirty="0" smtClean="0"/>
              <a:t> ч у к о с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а м а </a:t>
            </a:r>
            <a:r>
              <a:rPr lang="ru-RU" dirty="0" err="1" smtClean="0"/>
              <a:t>ф</a:t>
            </a:r>
            <a:r>
              <a:rPr lang="ru-RU" dirty="0" smtClean="0"/>
              <a:t> о а </a:t>
            </a:r>
            <a:r>
              <a:rPr lang="ru-RU" dirty="0" err="1" smtClean="0"/>
              <a:t>м_________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  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б м т и в с м </a:t>
            </a:r>
            <a:r>
              <a:rPr lang="ru-RU" dirty="0" err="1" smtClean="0"/>
              <a:t>ш</a:t>
            </a:r>
            <a:r>
              <a:rPr lang="ru-RU" dirty="0" smtClean="0"/>
              <a:t> г </a:t>
            </a:r>
            <a:r>
              <a:rPr lang="ru-RU" dirty="0" err="1" smtClean="0"/>
              <a:t>н</a:t>
            </a:r>
            <a:r>
              <a:rPr lang="ru-RU" dirty="0" smtClean="0"/>
              <a:t> к в т </a:t>
            </a:r>
            <a:r>
              <a:rPr lang="ru-RU" dirty="0" err="1" smtClean="0"/>
              <a:t>з</a:t>
            </a:r>
            <a:r>
              <a:rPr lang="ru-RU" dirty="0" smtClean="0"/>
              <a:t> в т </a:t>
            </a:r>
            <a:r>
              <a:rPr lang="ru-RU" dirty="0" err="1" smtClean="0"/>
              <a:t>в________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ш</a:t>
            </a:r>
            <a:r>
              <a:rPr lang="ru-RU" dirty="0" smtClean="0"/>
              <a:t> м </a:t>
            </a:r>
            <a:r>
              <a:rPr lang="ru-RU" dirty="0" err="1" smtClean="0"/>
              <a:t>н</a:t>
            </a:r>
            <a:r>
              <a:rPr lang="ru-RU" dirty="0" smtClean="0"/>
              <a:t> к </a:t>
            </a:r>
            <a:r>
              <a:rPr lang="ru-RU" dirty="0" err="1" smtClean="0"/>
              <a:t>ш</a:t>
            </a:r>
            <a:r>
              <a:rPr lang="ru-RU" dirty="0" smtClean="0"/>
              <a:t> с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ф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 а </a:t>
            </a:r>
            <a:r>
              <a:rPr lang="ru-RU" dirty="0" err="1" smtClean="0"/>
              <a:t>щ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ч </a:t>
            </a:r>
            <a:r>
              <a:rPr lang="ru-RU" dirty="0" err="1" smtClean="0"/>
              <a:t>ш</a:t>
            </a:r>
            <a:r>
              <a:rPr lang="ru-RU" dirty="0" smtClean="0"/>
              <a:t> т м </a:t>
            </a:r>
            <a:r>
              <a:rPr lang="ru-RU" dirty="0" err="1" smtClean="0"/>
              <a:t>ш</a:t>
            </a:r>
            <a:r>
              <a:rPr lang="ru-RU" dirty="0" smtClean="0"/>
              <a:t> б </a:t>
            </a:r>
            <a:r>
              <a:rPr lang="ru-RU" dirty="0" err="1" smtClean="0"/>
              <a:t>ш_______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Вычеркни заданный слог, в конце строки укажите количество вычеркнутых слогов.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АМ</a:t>
            </a:r>
            <a:r>
              <a:rPr lang="ru-RU" dirty="0" smtClean="0"/>
              <a:t> МА АМ АН АЛ АН МА ЛА АМ МА_______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МА</a:t>
            </a:r>
            <a:r>
              <a:rPr lang="ru-RU" dirty="0" smtClean="0"/>
              <a:t> АМ АН АЛ АН АК МА ЛА АМ МА ________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НИ</a:t>
            </a:r>
            <a:r>
              <a:rPr lang="ru-RU" dirty="0" smtClean="0"/>
              <a:t> ПИ ЛИ ПИ НИ ГИ ИП НИ НИ ИШ ________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ИН</a:t>
            </a:r>
            <a:r>
              <a:rPr lang="ru-RU" dirty="0" smtClean="0"/>
              <a:t> НИ ПИ ИН ГИ ИП НИ ИШ ИН КИ ________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ХА</a:t>
            </a:r>
            <a:r>
              <a:rPr lang="ru-RU" dirty="0" smtClean="0"/>
              <a:t> АХ КА ЖА НА ПА УХ ХА ЖА ХА АК_______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АХ</a:t>
            </a:r>
            <a:r>
              <a:rPr lang="ru-RU" dirty="0" smtClean="0"/>
              <a:t> ЖА НА УХ ЖА ХА АК АУ АХ АЖ ХА______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ЧУ</a:t>
            </a:r>
            <a:r>
              <a:rPr lang="ru-RU" dirty="0" smtClean="0"/>
              <a:t> НУ УН ЧУ НУ УЧ ЧУ УУ ЛУ ЧУ ЦУ________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УЧ</a:t>
            </a:r>
            <a:r>
              <a:rPr lang="ru-RU" dirty="0" smtClean="0"/>
              <a:t> УЧ НУ ЧУ УУ ЛУ ГУ ЧУ РУ УЧ УН________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Вычеркни заданное слово среди других, в конце строки укажите количество вычеркнутых слов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НАЙДИ ОШИБКИ В СЛОВАХ.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ВОДА</a:t>
            </a:r>
            <a:r>
              <a:rPr lang="ru-RU" dirty="0" smtClean="0"/>
              <a:t>  воля вода ваза вода </a:t>
            </a:r>
            <a:r>
              <a:rPr lang="ru-RU" dirty="0" err="1" smtClean="0"/>
              <a:t>води_____________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ТУРИСТ</a:t>
            </a:r>
            <a:r>
              <a:rPr lang="ru-RU" dirty="0" smtClean="0"/>
              <a:t> туристы турист </a:t>
            </a:r>
            <a:r>
              <a:rPr lang="ru-RU" dirty="0" err="1" smtClean="0"/>
              <a:t>турбаза___________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УЧИТЕЛЬНИЦА</a:t>
            </a:r>
            <a:r>
              <a:rPr lang="ru-RU" dirty="0" smtClean="0"/>
              <a:t> учитель </a:t>
            </a:r>
            <a:r>
              <a:rPr lang="ru-RU" dirty="0" err="1" smtClean="0"/>
              <a:t>ученичество_____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ВАННА</a:t>
            </a:r>
            <a:r>
              <a:rPr lang="ru-RU" dirty="0" smtClean="0"/>
              <a:t> </a:t>
            </a:r>
            <a:r>
              <a:rPr lang="ru-RU" dirty="0" err="1" smtClean="0"/>
              <a:t>ванан</a:t>
            </a:r>
            <a:r>
              <a:rPr lang="ru-RU" dirty="0" smtClean="0"/>
              <a:t> </a:t>
            </a:r>
            <a:r>
              <a:rPr lang="ru-RU" dirty="0" err="1" smtClean="0"/>
              <a:t>наван</a:t>
            </a:r>
            <a:r>
              <a:rPr lang="ru-RU" dirty="0" smtClean="0"/>
              <a:t> </a:t>
            </a:r>
            <a:r>
              <a:rPr lang="ru-RU" dirty="0" err="1" smtClean="0"/>
              <a:t>ванна</a:t>
            </a:r>
            <a:r>
              <a:rPr lang="ru-RU" dirty="0" smtClean="0"/>
              <a:t> </a:t>
            </a:r>
            <a:r>
              <a:rPr lang="ru-RU" dirty="0" err="1" smtClean="0"/>
              <a:t>наван___________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ТРАМВАЙ</a:t>
            </a:r>
            <a:r>
              <a:rPr lang="ru-RU" dirty="0" smtClean="0"/>
              <a:t> </a:t>
            </a:r>
            <a:r>
              <a:rPr lang="ru-RU" dirty="0" err="1" smtClean="0"/>
              <a:t>травмай</a:t>
            </a:r>
            <a:r>
              <a:rPr lang="ru-RU" dirty="0" smtClean="0"/>
              <a:t> </a:t>
            </a:r>
            <a:r>
              <a:rPr lang="ru-RU" dirty="0" err="1" smtClean="0"/>
              <a:t>трамвай</a:t>
            </a:r>
            <a:r>
              <a:rPr lang="ru-RU" dirty="0" smtClean="0"/>
              <a:t> </a:t>
            </a:r>
            <a:r>
              <a:rPr lang="ru-RU" dirty="0" err="1" smtClean="0"/>
              <a:t>тарвайм_____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МОЛОКО</a:t>
            </a:r>
            <a:r>
              <a:rPr lang="ru-RU" dirty="0" smtClean="0"/>
              <a:t> </a:t>
            </a:r>
            <a:r>
              <a:rPr lang="ru-RU" dirty="0" err="1" smtClean="0"/>
              <a:t>моколо</a:t>
            </a:r>
            <a:r>
              <a:rPr lang="ru-RU" dirty="0" smtClean="0"/>
              <a:t> </a:t>
            </a:r>
            <a:r>
              <a:rPr lang="ru-RU" dirty="0" err="1" smtClean="0"/>
              <a:t>молоко</a:t>
            </a:r>
            <a:r>
              <a:rPr lang="ru-RU" dirty="0" smtClean="0"/>
              <a:t> </a:t>
            </a:r>
            <a:r>
              <a:rPr lang="ru-RU" dirty="0" err="1" smtClean="0"/>
              <a:t>коломо</a:t>
            </a:r>
            <a:r>
              <a:rPr lang="ru-RU" dirty="0" smtClean="0"/>
              <a:t> </a:t>
            </a:r>
            <a:r>
              <a:rPr lang="ru-RU" dirty="0" err="1" smtClean="0"/>
              <a:t>молоко__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Выдели заданное число в цифровом ряду. В конце строки укажите сколько раз оно встречалось</a:t>
            </a:r>
            <a:r>
              <a:rPr lang="ru-RU" sz="48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234631467886435115178911780176___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897654231887652908762345298722___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398765432108976543321367897633___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321456784789045678984123456432___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987565643210567543512053867543___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937567436876901263456908767326___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Логопед\Desktop\картинки о-а к презентации\narisovatj-karandash-cover-16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786322"/>
            <a:ext cx="2500330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Вычерни заданные числа, укажите их количество в конце строки.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368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dirty="0" smtClean="0"/>
              <a:t>683 368 386 368 683 369 396 936____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947</a:t>
            </a:r>
            <a:r>
              <a:rPr lang="en-US" b="1" u="sng" dirty="0" smtClean="0"/>
              <a:t> </a:t>
            </a:r>
            <a:r>
              <a:rPr lang="ru-RU" dirty="0" smtClean="0"/>
              <a:t>3 9473 9743 9374 9843 9473 9437____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234</a:t>
            </a:r>
            <a:r>
              <a:rPr lang="en-US" b="1" u="sng" dirty="0" smtClean="0"/>
              <a:t> </a:t>
            </a:r>
            <a:r>
              <a:rPr lang="ru-RU" dirty="0" smtClean="0"/>
              <a:t>67 23467 24567 24367 2346 23457____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765</a:t>
            </a:r>
            <a:r>
              <a:rPr lang="en-US" b="1" u="sng" dirty="0" smtClean="0"/>
              <a:t> </a:t>
            </a:r>
            <a:r>
              <a:rPr lang="ru-RU" dirty="0" smtClean="0"/>
              <a:t>432 765321 765432234678764326____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1987</a:t>
            </a:r>
            <a:r>
              <a:rPr lang="en-US" b="1" u="sng" dirty="0" smtClean="0"/>
              <a:t> </a:t>
            </a:r>
            <a:r>
              <a:rPr lang="ru-RU" dirty="0" smtClean="0"/>
              <a:t>065 1980756 19870651987056_______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1234</a:t>
            </a:r>
            <a:r>
              <a:rPr lang="ru-RU" dirty="0" smtClean="0"/>
              <a:t>750986 123450986 123475986______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razviv-zan-dlia-d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643446"/>
            <a:ext cx="4334309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Вычерни только цифры.  Запиши количество цифр.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 smtClean="0"/>
              <a:t>ЩШО4К67ТТИЫ19ДЖ3ВСМ5И8Х____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 1ЙЦ43ШЩЛД4ДЖ79ШОРС0Ж9_______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dirty="0" smtClean="0"/>
              <a:t> СМТ4Б56ЛДЖХ8ЮБВ4НР3Ф78Д_______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9 </a:t>
            </a:r>
            <a:r>
              <a:rPr lang="ru-RU" dirty="0" smtClean="0"/>
              <a:t>ИМ69ОР91УКМ8ЧСМИТ2ДВЦЫ7_______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 СШ5Т3В2Г5ЦЩ3НВ3Р9ЖУЧ71ЗФ_______</a:t>
            </a:r>
          </a:p>
          <a:p>
            <a:endParaRPr lang="ru-RU" dirty="0"/>
          </a:p>
        </p:txBody>
      </p:sp>
      <p:pic>
        <p:nvPicPr>
          <p:cNvPr id="4" name="Picture 2" descr="C:\Users\Логопед\Desktop\картинки о-а к презентации\493330_16062520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214818"/>
            <a:ext cx="314327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картинки о-а к презентации\slide-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99</TotalTime>
  <Words>448</Words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Закрепление зрительного образа буквы, цифры</vt:lpstr>
      <vt:lpstr>Среди причин, отрицательно влияющих на успешность овладения учащимися школьной программой, выступают специфические нарушения письменной речи.</vt:lpstr>
      <vt:lpstr>Найди и вычеркни заданную букву.</vt:lpstr>
      <vt:lpstr>Вычеркни заданный слог, в конце строки укажите количество вычеркнутых слогов.</vt:lpstr>
      <vt:lpstr>Вычеркни заданное слово среди других, в конце строки укажите количество вычеркнутых слов</vt:lpstr>
      <vt:lpstr>Выдели заданное число в цифровом ряду. В конце строки укажите сколько раз оно встречалось.</vt:lpstr>
      <vt:lpstr>Вычерни заданные числа, укажите их количество в конце строки. </vt:lpstr>
      <vt:lpstr>Вычерни только цифры.  Запиши количество цифр.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зрительного образа буквы, цифры</dc:title>
  <dc:creator>Логопед</dc:creator>
  <cp:lastModifiedBy>Логопед</cp:lastModifiedBy>
  <cp:revision>21</cp:revision>
  <dcterms:created xsi:type="dcterms:W3CDTF">2024-02-08T03:38:12Z</dcterms:created>
  <dcterms:modified xsi:type="dcterms:W3CDTF">2024-02-16T04:28:32Z</dcterms:modified>
</cp:coreProperties>
</file>