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70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67" r:id="rId13"/>
    <p:sldId id="268" r:id="rId14"/>
    <p:sldId id="269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Логопедические ребусы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Выполнила: учитель-логопед: </a:t>
            </a:r>
            <a:br>
              <a:rPr lang="ru-RU" dirty="0" smtClean="0"/>
            </a:br>
            <a:r>
              <a:rPr lang="ru-RU" dirty="0" smtClean="0"/>
              <a:t>МАОУ СОШ № 67</a:t>
            </a:r>
            <a:br>
              <a:rPr lang="ru-RU" dirty="0" smtClean="0"/>
            </a:br>
            <a:r>
              <a:rPr lang="ru-RU" dirty="0" smtClean="0"/>
              <a:t>Юдина Наталья Владимировна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Разгадайте ребусы. Запишите слова в тетрадь.</a:t>
            </a:r>
            <a:endParaRPr lang="ru-RU" dirty="0"/>
          </a:p>
        </p:txBody>
      </p:sp>
      <p:pic>
        <p:nvPicPr>
          <p:cNvPr id="1026" name="Picture 2" descr="C:\Users\Логопед\Desktop\LZOwKIsoTE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5"/>
            <a:ext cx="7715304" cy="490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Разгадайте </a:t>
            </a:r>
            <a:r>
              <a:rPr lang="ru-RU" dirty="0" smtClean="0"/>
              <a:t>ребусы. Запишите в тетрадь слова со звуком «</a:t>
            </a:r>
            <a:r>
              <a:rPr lang="ru-RU" dirty="0" err="1" smtClean="0"/>
              <a:t>р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1026" name="Picture 2" descr="C:\Users\Логопед\Desktop\gt1strZavk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5"/>
            <a:ext cx="8215370" cy="490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Разгадайте ребусы. Составьте со словами предложения. </a:t>
            </a:r>
            <a:endParaRPr lang="ru-RU" dirty="0"/>
          </a:p>
        </p:txBody>
      </p:sp>
      <p:pic>
        <p:nvPicPr>
          <p:cNvPr id="1026" name="Picture 2" descr="C:\Users\Логопед\Desktop\-Rg0q9uA0L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215370" cy="49006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Разгадайте ребусы. Составьте со словами предложения и запишите в тетрадь.</a:t>
            </a:r>
            <a:endParaRPr lang="ru-RU" sz="3200" dirty="0"/>
          </a:p>
        </p:txBody>
      </p:sp>
      <p:pic>
        <p:nvPicPr>
          <p:cNvPr id="1026" name="Picture 2" descr="C:\Users\Логопед\Desktop\EmqOnbAnk6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5"/>
            <a:ext cx="7929618" cy="490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огопед\Desktop\картинки о-а к презентации\698e589775b69638d76e0d1a7a90a72e.jpg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У учащихся начальной школы  часто встречаются специфические ошибки на письме ( это пропуски букв, слогов и их перестановки).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Речевые нарушения, связанные с пропусками букв, слогов и их перестановками является серьёзным препятствием в овладении письмом и чтением, а также в усвоении  школьной программы. Это способствует формированию негативного отношения к учёбе, отрицательно влияет на внутреннее состояние школьника.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Значение предложенного материала: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Предложенный практический материал направлен на преодоление специфических трудностей в овладении письмом. Задания и упражнения направлены на  формирование слоговой структуры  слова, совершенствование  фонематического слуха, развитие навыков </a:t>
            </a:r>
            <a:r>
              <a:rPr lang="ru-RU" dirty="0" err="1" smtClean="0"/>
              <a:t>звуко-слогового</a:t>
            </a:r>
            <a:r>
              <a:rPr lang="ru-RU" dirty="0" smtClean="0"/>
              <a:t> анализа и синтеза слов, на развитие зрительного внимания, памяти и наблюдательности.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Задачи: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развитие фонематического, языкового анализа и синтеза;</a:t>
            </a:r>
          </a:p>
          <a:p>
            <a:r>
              <a:rPr lang="ru-RU" dirty="0" smtClean="0"/>
              <a:t>закрепление знаний звукобуквенных обозначений;</a:t>
            </a:r>
          </a:p>
          <a:p>
            <a:r>
              <a:rPr lang="ru-RU" dirty="0" smtClean="0"/>
              <a:t>формирование словарного запаса;</a:t>
            </a:r>
          </a:p>
          <a:p>
            <a:r>
              <a:rPr lang="ru-RU" dirty="0" smtClean="0"/>
              <a:t>развитие грамматического строя речи;</a:t>
            </a:r>
          </a:p>
          <a:p>
            <a:r>
              <a:rPr lang="ru-RU" dirty="0" smtClean="0"/>
              <a:t>развитие психических процессов: восприятия, внимания, памяти, понятийного мышления;</a:t>
            </a:r>
          </a:p>
          <a:p>
            <a:r>
              <a:rPr lang="ru-RU" dirty="0" smtClean="0"/>
              <a:t>развитие способности переноса полученных навыков на незнакомый материал;</a:t>
            </a:r>
          </a:p>
          <a:p>
            <a:r>
              <a:rPr lang="ru-RU" dirty="0" smtClean="0"/>
              <a:t>запоминание орфограмм.</a:t>
            </a:r>
          </a:p>
          <a:p>
            <a:r>
              <a:rPr lang="ru-RU" b="1" dirty="0" smtClean="0"/>
              <a:t>Решить ребус-</a:t>
            </a:r>
            <a:r>
              <a:rPr lang="ru-RU" dirty="0" smtClean="0"/>
              <a:t> значит, «перевести» всё, что он содержит, в буквы, составляющие осмысленное слово или предложение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Разгадайте ребусы. Запишите слова в тетрадь.</a:t>
            </a:r>
            <a:endParaRPr lang="ru-RU" dirty="0"/>
          </a:p>
        </p:txBody>
      </p:sp>
      <p:pic>
        <p:nvPicPr>
          <p:cNvPr id="1026" name="Picture 2" descr="C:\Users\Логопед\Desktop\FdXgkiJbnz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5"/>
            <a:ext cx="8001056" cy="490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Разгадайте ребусы. Запишите  по памяти слова в тетрадь.</a:t>
            </a:r>
            <a:endParaRPr lang="ru-RU" dirty="0"/>
          </a:p>
        </p:txBody>
      </p:sp>
      <p:pic>
        <p:nvPicPr>
          <p:cNvPr id="1026" name="Picture 2" descr="C:\Users\Логопед\Desktop\N140OWzwRG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9"/>
            <a:ext cx="8143932" cy="50435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Разгадайте ребусы. Запишите слова в тетрадь. </a:t>
            </a:r>
            <a:r>
              <a:rPr lang="ru-RU" sz="3200" dirty="0" smtClean="0"/>
              <a:t>Подберите к слову «огород»-проверочное.</a:t>
            </a:r>
            <a:endParaRPr lang="ru-RU" sz="3200" dirty="0"/>
          </a:p>
        </p:txBody>
      </p:sp>
      <p:pic>
        <p:nvPicPr>
          <p:cNvPr id="1026" name="Picture 2" descr="C:\Users\Логопед\Desktop\sntAWsHDD5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5"/>
            <a:ext cx="8143932" cy="490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1252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Запишите слова в тетрадь.  Подчеркни в каждом слове гласные буквы.</a:t>
            </a:r>
            <a:endParaRPr lang="ru-RU" sz="4000" dirty="0"/>
          </a:p>
        </p:txBody>
      </p:sp>
      <p:pic>
        <p:nvPicPr>
          <p:cNvPr id="1026" name="Picture 2" descr="C:\Users\Логопед\Desktop\AJ5k-th2IF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5"/>
            <a:ext cx="8215370" cy="490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653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Разгадайте </a:t>
            </a:r>
            <a:r>
              <a:rPr lang="ru-RU" sz="4000" dirty="0" smtClean="0"/>
              <a:t>ребусы. Назовите ласково слово: «журнал»</a:t>
            </a:r>
            <a:r>
              <a:rPr lang="ru-RU" sz="4800" dirty="0" smtClean="0"/>
              <a:t/>
            </a:r>
            <a:br>
              <a:rPr lang="ru-RU" sz="4800" dirty="0" smtClean="0"/>
            </a:br>
            <a:endParaRPr lang="ru-RU" dirty="0"/>
          </a:p>
        </p:txBody>
      </p:sp>
      <p:pic>
        <p:nvPicPr>
          <p:cNvPr id="1026" name="Picture 2" descr="C:\Users\Логопед\Desktop\inArFNhb_TU-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5"/>
            <a:ext cx="8072494" cy="4900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49</TotalTime>
  <Words>254</Words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Модульная</vt:lpstr>
      <vt:lpstr>Логопедические ребусы</vt:lpstr>
      <vt:lpstr>У учащихся начальной школы  часто встречаются специфические ошибки на письме ( это пропуски букв, слогов и их перестановки).</vt:lpstr>
      <vt:lpstr>Значение предложенного материала:</vt:lpstr>
      <vt:lpstr>Задачи: </vt:lpstr>
      <vt:lpstr>Разгадайте ребусы. Запишите слова в тетрадь.</vt:lpstr>
      <vt:lpstr>Разгадайте ребусы. Запишите  по памяти слова в тетрадь.</vt:lpstr>
      <vt:lpstr>Разгадайте ребусы. Запишите слова в тетрадь. Подберите к слову «огород»-проверочное.</vt:lpstr>
      <vt:lpstr> Запишите слова в тетрадь.  Подчеркни в каждом слове гласные буквы.</vt:lpstr>
      <vt:lpstr> Разгадайте ребусы. Назовите ласково слово: «журнал» </vt:lpstr>
      <vt:lpstr>Разгадайте ребусы. Запишите слова в тетрадь.</vt:lpstr>
      <vt:lpstr>Разгадайте ребусы. Запишите в тетрадь слова со звуком «р».</vt:lpstr>
      <vt:lpstr>Разгадайте ребусы. Составьте со словами предложения. </vt:lpstr>
      <vt:lpstr>Разгадайте ребусы. Составьте со словами предложения и запишите в тетрадь.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Логопед</dc:creator>
  <cp:lastModifiedBy>Логопед</cp:lastModifiedBy>
  <cp:revision>28</cp:revision>
  <dcterms:created xsi:type="dcterms:W3CDTF">2024-02-26T06:55:14Z</dcterms:created>
  <dcterms:modified xsi:type="dcterms:W3CDTF">2024-03-18T08:17:47Z</dcterms:modified>
</cp:coreProperties>
</file>