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Дифференциация гласных букв «И-У»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Юдина Н.В., учитель-логопед, МАОУ СОШ №67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огопед\Desktop\1d1721c5740136fc4819402d45cf530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15950"/>
            <a:ext cx="8286808" cy="5670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Дифференциация близких по написанию букв (оптическая </a:t>
            </a:r>
            <a:r>
              <a:rPr lang="ru-RU" sz="4000" dirty="0" err="1" smtClean="0">
                <a:solidFill>
                  <a:srgbClr val="FF0000"/>
                </a:solidFill>
              </a:rPr>
              <a:t>дисграфия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Этот вид нарушения письма является одним из распространенных в начальной школе и может проявляться в искажении букв, пропусках либо повторах элементов и в зеркальном написании схожих букв.  Предлагаю вам  коррекционные упражнения по преодолению оптической </a:t>
            </a:r>
            <a:r>
              <a:rPr lang="ru-RU" sz="3200" dirty="0" err="1" smtClean="0"/>
              <a:t>дисграфии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Прочти и запиши слоги. Зашифруй слоги, используя значки для гласных. </a:t>
            </a:r>
            <a:r>
              <a:rPr lang="ru-RU" sz="3200" dirty="0" smtClean="0">
                <a:solidFill>
                  <a:srgbClr val="FF0000"/>
                </a:solidFill>
              </a:rPr>
              <a:t>И</a:t>
            </a:r>
            <a:r>
              <a:rPr lang="ru-RU" sz="3200" dirty="0" smtClean="0"/>
              <a:t>-    </a:t>
            </a:r>
            <a:r>
              <a:rPr lang="ru-RU" sz="3200" dirty="0" smtClean="0">
                <a:solidFill>
                  <a:srgbClr val="FF0000"/>
                </a:solidFill>
              </a:rPr>
              <a:t>У</a:t>
            </a:r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Ни-ну-ту-ки-ум-из</a:t>
            </a:r>
            <a:endParaRPr lang="ru-RU" dirty="0" smtClean="0"/>
          </a:p>
          <a:p>
            <a:r>
              <a:rPr lang="ru-RU" dirty="0" err="1" smtClean="0"/>
              <a:t>Сту-сти-бру-гры-бну-тни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286512" y="150017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143768" y="1428736"/>
            <a:ext cx="285752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Логопед\Desktop\картинки о-а к презентации\1619280348_5-phonoteka_org-p-deti-fon-klass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000372"/>
            <a:ext cx="4857759" cy="3375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Напишите слова-приказы, заменяя букву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у</a:t>
            </a:r>
            <a:r>
              <a:rPr lang="ru-RU" sz="2800" b="1" dirty="0" smtClean="0"/>
              <a:t> </a:t>
            </a:r>
            <a:r>
              <a:rPr lang="ru-RU" sz="2800" dirty="0" smtClean="0"/>
              <a:t>на </a:t>
            </a:r>
            <a:r>
              <a:rPr lang="ru-RU" sz="2800" b="1" dirty="0" smtClean="0">
                <a:solidFill>
                  <a:srgbClr val="FF0000"/>
                </a:solidFill>
              </a:rPr>
              <a:t>и. </a:t>
            </a:r>
            <a:r>
              <a:rPr lang="ru-RU" sz="2800" b="1" dirty="0" smtClean="0"/>
              <a:t>Подчеркните букву </a:t>
            </a:r>
            <a:r>
              <a:rPr lang="ru-RU" sz="2800" b="1" dirty="0" smtClean="0">
                <a:solidFill>
                  <a:srgbClr val="FF0000"/>
                </a:solidFill>
              </a:rPr>
              <a:t>и </a:t>
            </a:r>
            <a:r>
              <a:rPr lang="ru-RU" sz="2800" b="1" dirty="0" smtClean="0"/>
              <a:t>одной чертой, букву</a:t>
            </a:r>
            <a:r>
              <a:rPr lang="ru-RU" sz="2800" b="1" dirty="0" smtClean="0">
                <a:solidFill>
                  <a:srgbClr val="FF0000"/>
                </a:solidFill>
              </a:rPr>
              <a:t> у </a:t>
            </a:r>
            <a:r>
              <a:rPr lang="ru-RU" sz="2800" b="1" dirty="0" smtClean="0"/>
              <a:t>двумя чертами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Образец: Я гну- ты гни</a:t>
            </a:r>
          </a:p>
          <a:p>
            <a:r>
              <a:rPr lang="ru-RU" dirty="0" smtClean="0"/>
              <a:t>Я жду-  ты</a:t>
            </a:r>
          </a:p>
          <a:p>
            <a:r>
              <a:rPr lang="ru-RU" dirty="0" smtClean="0"/>
              <a:t>Я несу-  ты</a:t>
            </a:r>
          </a:p>
          <a:p>
            <a:r>
              <a:rPr lang="ru-RU" dirty="0" smtClean="0"/>
              <a:t>Я сушу- ты</a:t>
            </a:r>
          </a:p>
          <a:p>
            <a:r>
              <a:rPr lang="ru-RU" dirty="0" smtClean="0"/>
              <a:t>Я пишу- ты</a:t>
            </a:r>
          </a:p>
          <a:p>
            <a:r>
              <a:rPr lang="ru-RU" dirty="0" smtClean="0"/>
              <a:t>Я пну -  ты</a:t>
            </a:r>
            <a:endParaRPr lang="ru-RU" dirty="0"/>
          </a:p>
        </p:txBody>
      </p:sp>
      <p:pic>
        <p:nvPicPr>
          <p:cNvPr id="1026" name="Picture 2" descr="C:\Users\Логопед\Desktop\картинки о-а к презентации\1648503516_6-kartinkin-net-p-shkola-multyashnie-kartinki-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071678"/>
            <a:ext cx="2679700" cy="3121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Замени в словах одну букву : </a:t>
            </a:r>
            <a:r>
              <a:rPr lang="ru-RU" sz="2800" dirty="0" smtClean="0">
                <a:solidFill>
                  <a:srgbClr val="FF0000"/>
                </a:solidFill>
              </a:rPr>
              <a:t>у</a:t>
            </a:r>
            <a:r>
              <a:rPr lang="ru-RU" sz="2800" dirty="0" smtClean="0"/>
              <a:t> на 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 или 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 на </a:t>
            </a:r>
            <a:r>
              <a:rPr lang="ru-RU" sz="2800" dirty="0" smtClean="0">
                <a:solidFill>
                  <a:srgbClr val="FF0000"/>
                </a:solidFill>
              </a:rPr>
              <a:t>у,</a:t>
            </a:r>
            <a:r>
              <a:rPr lang="ru-RU" sz="2800" dirty="0" smtClean="0"/>
              <a:t> запиши.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Лупа-</a:t>
            </a:r>
          </a:p>
          <a:p>
            <a:r>
              <a:rPr lang="ru-RU" dirty="0" smtClean="0"/>
              <a:t>Дима-</a:t>
            </a:r>
          </a:p>
          <a:p>
            <a:r>
              <a:rPr lang="ru-RU" dirty="0" smtClean="0"/>
              <a:t>Тур-</a:t>
            </a:r>
          </a:p>
          <a:p>
            <a:r>
              <a:rPr lang="ru-RU" dirty="0" smtClean="0"/>
              <a:t>Мул-</a:t>
            </a:r>
            <a:endParaRPr lang="ru-RU" dirty="0"/>
          </a:p>
        </p:txBody>
      </p:sp>
      <p:pic>
        <p:nvPicPr>
          <p:cNvPr id="1026" name="Picture 2" descr="C:\Users\Логопед\Desktop\картинки о-а к презентации\kni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3" y="1643050"/>
            <a:ext cx="4429131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Прочитай слова, распредели их по строчкам соответственно порядку и количеству гласных у, и. Запиши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Бурундук, буду, фикус, туфли, учитель, полиция, ирис, училище, синица, забуду, </a:t>
            </a:r>
            <a:r>
              <a:rPr lang="ru-RU" sz="2800" dirty="0" err="1" smtClean="0"/>
              <a:t>мундир,кукуруза</a:t>
            </a:r>
            <a:r>
              <a:rPr lang="ru-RU" sz="2800" dirty="0" smtClean="0"/>
              <a:t>, историки.</a:t>
            </a:r>
          </a:p>
          <a:p>
            <a:r>
              <a:rPr lang="ru-RU" sz="2800" dirty="0" err="1" smtClean="0"/>
              <a:t>иу_________________________</a:t>
            </a:r>
            <a:endParaRPr lang="ru-RU" sz="2800" dirty="0" smtClean="0"/>
          </a:p>
          <a:p>
            <a:r>
              <a:rPr lang="ru-RU" sz="2800" dirty="0" err="1" smtClean="0"/>
              <a:t>уи_________________________</a:t>
            </a:r>
            <a:endParaRPr lang="ru-RU" sz="2800" dirty="0" smtClean="0"/>
          </a:p>
          <a:p>
            <a:r>
              <a:rPr lang="ru-RU" sz="2800" dirty="0" err="1" smtClean="0"/>
              <a:t>ии_________________________</a:t>
            </a:r>
            <a:endParaRPr lang="ru-RU" sz="2800" dirty="0" smtClean="0"/>
          </a:p>
          <a:p>
            <a:r>
              <a:rPr lang="ru-RU" sz="2800" dirty="0" err="1" smtClean="0"/>
              <a:t>иии________________________</a:t>
            </a:r>
            <a:endParaRPr lang="ru-RU" sz="2800" dirty="0" smtClean="0"/>
          </a:p>
          <a:p>
            <a:r>
              <a:rPr lang="ru-RU" sz="2800" dirty="0" err="1" smtClean="0"/>
              <a:t>уии________________________</a:t>
            </a:r>
            <a:endParaRPr lang="ru-RU" sz="2800" dirty="0" smtClean="0"/>
          </a:p>
          <a:p>
            <a:r>
              <a:rPr lang="ru-RU" sz="2800" dirty="0" err="1" smtClean="0"/>
              <a:t>ууи________________________</a:t>
            </a:r>
            <a:endParaRPr lang="ru-RU" sz="2800" dirty="0"/>
          </a:p>
        </p:txBody>
      </p:sp>
      <p:pic>
        <p:nvPicPr>
          <p:cNvPr id="4" name="Picture 2" descr="C:\Users\Логопед\Desktop\картинки о-а к презентации\pngtree-cartoon-hand-drawn-pencil-texture-illustration-png-image_15648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786058"/>
            <a:ext cx="2143140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Замени значки на буквы. Расшифруй слова, запиши предложения.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-               </a:t>
            </a:r>
            <a:r>
              <a:rPr lang="ru-RU" sz="2800" dirty="0" smtClean="0">
                <a:solidFill>
                  <a:srgbClr val="FF0000"/>
                </a:solidFill>
              </a:rPr>
              <a:t>У</a:t>
            </a:r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    </a:t>
            </a:r>
            <a:r>
              <a:rPr lang="ru-RU" dirty="0" err="1" smtClean="0"/>
              <a:t>к</a:t>
            </a:r>
            <a:r>
              <a:rPr lang="ru-RU" dirty="0" smtClean="0"/>
              <a:t>      </a:t>
            </a:r>
            <a:r>
              <a:rPr lang="ru-RU" dirty="0" err="1" smtClean="0"/>
              <a:t>шка</a:t>
            </a:r>
            <a:r>
              <a:rPr lang="ru-RU" dirty="0" smtClean="0"/>
              <a:t>           летела.</a:t>
            </a:r>
          </a:p>
          <a:p>
            <a:r>
              <a:rPr lang="ru-RU" dirty="0" smtClean="0"/>
              <a:t>   </a:t>
            </a:r>
            <a:r>
              <a:rPr lang="ru-RU" dirty="0" err="1" smtClean="0"/>
              <a:t>лыбн</a:t>
            </a:r>
            <a:r>
              <a:rPr lang="ru-RU" dirty="0" smtClean="0"/>
              <a:t>    л    </a:t>
            </a:r>
            <a:r>
              <a:rPr lang="ru-RU" dirty="0" err="1" smtClean="0"/>
              <a:t>сь</a:t>
            </a:r>
            <a:r>
              <a:rPr lang="ru-RU" dirty="0" smtClean="0"/>
              <a:t>    </a:t>
            </a:r>
            <a:r>
              <a:rPr lang="ru-RU" dirty="0" err="1" smtClean="0"/>
              <a:t>солнышк</a:t>
            </a:r>
            <a:r>
              <a:rPr lang="ru-RU" dirty="0" smtClean="0"/>
              <a:t>        </a:t>
            </a:r>
            <a:r>
              <a:rPr lang="ru-RU" dirty="0" err="1" smtClean="0"/>
              <a:t>л</a:t>
            </a:r>
            <a:r>
              <a:rPr lang="ru-RU" dirty="0" smtClean="0"/>
              <a:t>     </a:t>
            </a:r>
            <a:r>
              <a:rPr lang="ru-RU" dirty="0" err="1" smtClean="0"/>
              <a:t>ст</a:t>
            </a:r>
            <a:r>
              <a:rPr lang="ru-RU" dirty="0" smtClean="0"/>
              <a:t>     к          на   </a:t>
            </a:r>
          </a:p>
          <a:p>
            <a:r>
              <a:rPr lang="ru-RU" dirty="0" smtClean="0"/>
              <a:t>л     </a:t>
            </a:r>
            <a:r>
              <a:rPr lang="ru-RU" dirty="0" err="1" smtClean="0"/>
              <a:t>пе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Собака        к     с     </a:t>
            </a:r>
            <a:r>
              <a:rPr lang="ru-RU" dirty="0" err="1" smtClean="0"/>
              <a:t>ла</a:t>
            </a:r>
            <a:r>
              <a:rPr lang="ru-RU" dirty="0" smtClean="0"/>
              <a:t>         </a:t>
            </a:r>
            <a:r>
              <a:rPr lang="ru-RU" dirty="0" err="1" smtClean="0"/>
              <a:t>тк</a:t>
            </a:r>
            <a:r>
              <a:rPr lang="ru-RU" dirty="0" smtClean="0"/>
              <a:t>    . .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214810" y="1571612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500694" y="1500174"/>
            <a:ext cx="285752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142976" y="2071678"/>
            <a:ext cx="285752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643042" y="2071678"/>
            <a:ext cx="285752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143240" y="2071678"/>
            <a:ext cx="285752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85786" y="2500306"/>
            <a:ext cx="285752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1857356" y="2571744"/>
            <a:ext cx="285752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643438" y="2571744"/>
            <a:ext cx="285752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2357422" y="257174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6215074" y="257174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572132" y="257174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6786578" y="257174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1071538" y="3000372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2285984" y="3500438"/>
            <a:ext cx="285752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2714612" y="3500438"/>
            <a:ext cx="285752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286248" y="3500438"/>
            <a:ext cx="285752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5143504" y="3500438"/>
            <a:ext cx="285752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357554" y="3500438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2" descr="C:\Users\Логопед\Desktop\картинки о-а к презентации\png-transparent-school-child-school-education-teacher-student-lesson-cartoon-pla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071942"/>
            <a:ext cx="4029282" cy="2279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Зашифруй в стихотворении буквы </a:t>
            </a:r>
            <a:r>
              <a:rPr lang="ru-RU" sz="3200" dirty="0" smtClean="0">
                <a:solidFill>
                  <a:srgbClr val="FF0000"/>
                </a:solidFill>
              </a:rPr>
              <a:t>и, у</a:t>
            </a:r>
            <a:r>
              <a:rPr lang="ru-RU" sz="3200" dirty="0" smtClean="0"/>
              <a:t>: замени </a:t>
            </a:r>
            <a:r>
              <a:rPr lang="ru-RU" sz="3200" dirty="0" smtClean="0">
                <a:solidFill>
                  <a:srgbClr val="FF0000"/>
                </a:solidFill>
              </a:rPr>
              <a:t>у</a:t>
            </a:r>
            <a:r>
              <a:rPr lang="ru-RU" sz="3200" dirty="0" smtClean="0"/>
              <a:t> на       , </a:t>
            </a:r>
            <a:r>
              <a:rPr lang="ru-RU" sz="3200" dirty="0" smtClean="0">
                <a:solidFill>
                  <a:srgbClr val="FF0000"/>
                </a:solidFill>
              </a:rPr>
              <a:t>и</a:t>
            </a:r>
            <a:r>
              <a:rPr lang="ru-RU" sz="3200" dirty="0" smtClean="0"/>
              <a:t> на             Запиши предложения.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Например,  сушки-  с     </a:t>
            </a:r>
            <a:r>
              <a:rPr lang="ru-RU" dirty="0" err="1" smtClean="0"/>
              <a:t>шк</a:t>
            </a:r>
            <a:endParaRPr lang="ru-RU" dirty="0" smtClean="0"/>
          </a:p>
          <a:p>
            <a:r>
              <a:rPr lang="ru-RU" dirty="0" smtClean="0"/>
              <a:t>Улитку встретили в лесу.</a:t>
            </a:r>
          </a:p>
          <a:p>
            <a:r>
              <a:rPr lang="ru-RU" dirty="0" smtClean="0"/>
              <a:t>Улитку я домой несу.</a:t>
            </a:r>
          </a:p>
          <a:p>
            <a:r>
              <a:rPr lang="ru-RU" dirty="0" smtClean="0"/>
              <a:t>Малютку в банку посадил,</a:t>
            </a:r>
          </a:p>
          <a:p>
            <a:r>
              <a:rPr lang="ru-RU" dirty="0" smtClean="0"/>
              <a:t>Устроил ей стеклянный мир.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285852" y="1428736"/>
            <a:ext cx="285752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928926" y="150017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071934" y="2071678"/>
            <a:ext cx="285752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929190" y="2071678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Логопед\Desktop\картинки о-а к презентации\94852813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286124"/>
            <a:ext cx="3357554" cy="3357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Спиши стихотворение,  под буквой </a:t>
            </a:r>
            <a:r>
              <a:rPr lang="ru-RU" sz="2800" dirty="0" smtClean="0">
                <a:solidFill>
                  <a:srgbClr val="FF0000"/>
                </a:solidFill>
              </a:rPr>
              <a:t>и </a:t>
            </a:r>
            <a:r>
              <a:rPr lang="ru-RU" sz="2800" dirty="0" smtClean="0"/>
              <a:t>поставь           ,</a:t>
            </a:r>
            <a:br>
              <a:rPr lang="ru-RU" sz="2800" dirty="0" smtClean="0"/>
            </a:br>
            <a:r>
              <a:rPr lang="ru-RU" sz="2800" dirty="0" smtClean="0"/>
              <a:t> под буквой  </a:t>
            </a:r>
            <a:r>
              <a:rPr lang="ru-RU" sz="2800" dirty="0" smtClean="0">
                <a:solidFill>
                  <a:srgbClr val="FF0000"/>
                </a:solidFill>
              </a:rPr>
              <a:t>у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Эти буквы «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» и «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Чем-то схожи, посмотри-</a:t>
            </a:r>
          </a:p>
          <a:p>
            <a:r>
              <a:rPr lang="ru-RU" dirty="0" smtClean="0"/>
              <a:t>Два крючка у них обеих,</a:t>
            </a:r>
          </a:p>
          <a:p>
            <a:r>
              <a:rPr lang="ru-RU" dirty="0" smtClean="0"/>
              <a:t>И писать я их умею,</a:t>
            </a:r>
          </a:p>
          <a:p>
            <a:r>
              <a:rPr lang="ru-RU" dirty="0" smtClean="0"/>
              <a:t>Только крюк у буквы «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Скручен в длинную дугу.</a:t>
            </a:r>
          </a:p>
          <a:p>
            <a:r>
              <a:rPr lang="ru-RU" dirty="0" smtClean="0"/>
              <a:t>Букву удочкой зовут,</a:t>
            </a:r>
          </a:p>
          <a:p>
            <a:r>
              <a:rPr lang="ru-RU" dirty="0" smtClean="0"/>
              <a:t>Различаю «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» </a:t>
            </a:r>
            <a:r>
              <a:rPr lang="ru-RU" dirty="0" err="1" smtClean="0"/>
              <a:t>и</a:t>
            </a:r>
            <a:r>
              <a:rPr lang="ru-RU" dirty="0" smtClean="0"/>
              <a:t> «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500298" y="1142984"/>
            <a:ext cx="285752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6715140" y="78579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Логопед\Desktop\1671749426_kartinkin-net-p-kartinka-deti-za-partoi-pinterest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928802"/>
            <a:ext cx="3180187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316</Words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Дифференциация гласных букв «И-У»</vt:lpstr>
      <vt:lpstr>Дифференциация близких по написанию букв (оптическая дисграфия).</vt:lpstr>
      <vt:lpstr>Прочти и запиши слоги. Зашифруй слоги, используя значки для гласных. И-    У-</vt:lpstr>
      <vt:lpstr>Напишите слова-приказы, заменяя букву  у на и. Подчеркните букву и одной чертой, букву у двумя чертами.</vt:lpstr>
      <vt:lpstr>Замени в словах одну букву : у на и или и на у, запиши.</vt:lpstr>
      <vt:lpstr>Прочитай слова, распредели их по строчкам соответственно порядку и количеству гласных у, и. Запиши</vt:lpstr>
      <vt:lpstr>Замени значки на буквы. Расшифруй слова, запиши предложения. И-               У-</vt:lpstr>
      <vt:lpstr>Зашифруй в стихотворении буквы и, у: замени у на       , и на             Запиши предложения.</vt:lpstr>
      <vt:lpstr>Спиши стихотворение,  под буквой и поставь           ,  под буквой  у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Дифференциация гласных букв «И-У»</dc:title>
  <dc:creator>Логопед</dc:creator>
  <cp:lastModifiedBy>Логопед</cp:lastModifiedBy>
  <cp:revision>24</cp:revision>
  <dcterms:created xsi:type="dcterms:W3CDTF">2024-03-13T06:54:15Z</dcterms:created>
  <dcterms:modified xsi:type="dcterms:W3CDTF">2024-04-17T03:32:15Z</dcterms:modified>
</cp:coreProperties>
</file>